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68" r:id="rId2"/>
    <p:sldId id="288" r:id="rId3"/>
    <p:sldId id="283" r:id="rId4"/>
    <p:sldId id="281" r:id="rId5"/>
    <p:sldId id="282" r:id="rId6"/>
    <p:sldId id="290" r:id="rId7"/>
    <p:sldId id="294" r:id="rId8"/>
    <p:sldId id="295" r:id="rId9"/>
    <p:sldId id="296" r:id="rId10"/>
    <p:sldId id="297" r:id="rId11"/>
    <p:sldId id="298" r:id="rId12"/>
    <p:sldId id="299" r:id="rId13"/>
    <p:sldId id="300" r:id="rId14"/>
    <p:sldId id="284" r:id="rId15"/>
  </p:sldIdLst>
  <p:sldSz cx="12192000" cy="6858000"/>
  <p:notesSz cx="6858000" cy="9144000"/>
  <p:embeddedFontLst>
    <p:embeddedFont>
      <p:font typeface="Poppins" panose="020B0604020202020204" charset="0"/>
      <p:regular r:id="rId17"/>
      <p:bold r:id="rId18"/>
      <p:italic r:id="rId19"/>
      <p:boldItalic r:id="rId20"/>
    </p:embeddedFont>
    <p:embeddedFont>
      <p:font typeface="맑은 고딕" panose="020B0503020000020004" pitchFamily="34" charset="-127"/>
      <p:regular r:id="rId21"/>
      <p:bold r:id="rId22"/>
    </p:embeddedFont>
    <p:embeddedFont>
      <p:font typeface="Abril Fatface" panose="020B0604020202020204" charset="0"/>
      <p:regular r:id="rId23"/>
    </p:embeddedFont>
    <p:embeddedFont>
      <p:font typeface="Calibri Light" panose="020F0302020204030204" pitchFamily="34" charset="0"/>
      <p:regular r:id="rId24"/>
      <p:italic r:id="rId25"/>
    </p:embeddedFont>
    <p:embeddedFont>
      <p:font typeface="Calibri" panose="020F0502020204030204" pitchFamily="34" charset="0"/>
      <p:regular r:id="rId26"/>
      <p:bold r:id="rId27"/>
      <p:italic r:id="rId28"/>
      <p:boldItalic r:id="rId2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A39B"/>
    <a:srgbClr val="403122"/>
    <a:srgbClr val="2D1B13"/>
    <a:srgbClr val="C5B392"/>
    <a:srgbClr val="BB9E7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44" autoAdjust="0"/>
    <p:restoredTop sz="94637" autoAdjust="0"/>
  </p:normalViewPr>
  <p:slideViewPr>
    <p:cSldViewPr snapToGrid="0">
      <p:cViewPr varScale="1">
        <p:scale>
          <a:sx n="87" d="100"/>
          <a:sy n="87" d="100"/>
        </p:scale>
        <p:origin x="792" y="1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14F5E-5FF0-4A67-A7BB-1896812C7AE6}" type="datetimeFigureOut">
              <a:rPr lang="ko-KR" altLang="en-US" smtClean="0"/>
              <a:pPr/>
              <a:t>2022-05-08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A383-44C6-464E-86AF-AC57DF745BAC}" type="slidenum">
              <a:rPr lang="ko-KR" altLang="en-US" smtClean="0"/>
              <a:pPr/>
              <a:t>‹#›</a:t>
            </a:fld>
            <a:endParaRPr lang="ko-KR" altLang="en-US"/>
          </a:p>
        </p:txBody>
      </p:sp>
    </p:spTree>
    <p:extLst>
      <p:ext uri="{BB962C8B-B14F-4D97-AF65-F5344CB8AC3E}">
        <p14:creationId xmlns:p14="http://schemas.microsoft.com/office/powerpoint/2010/main" val="19537529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DFAA383-44C6-464E-86AF-AC57DF745BAC}" type="slidenum">
              <a:rPr lang="ko-KR" altLang="en-US" smtClean="0"/>
              <a:pPr/>
              <a:t>1</a:t>
            </a:fld>
            <a:endParaRPr lang="ko-KR" altLang="en-US"/>
          </a:p>
        </p:txBody>
      </p:sp>
    </p:spTree>
    <p:extLst>
      <p:ext uri="{BB962C8B-B14F-4D97-AF65-F5344CB8AC3E}">
        <p14:creationId xmlns:p14="http://schemas.microsoft.com/office/powerpoint/2010/main" val="417253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DFAA383-44C6-464E-86AF-AC57DF745BAC}" type="slidenum">
              <a:rPr lang="ko-KR" altLang="en-US" smtClean="0"/>
              <a:pPr/>
              <a:t>2</a:t>
            </a:fld>
            <a:endParaRPr lang="ko-KR" altLang="en-US"/>
          </a:p>
        </p:txBody>
      </p:sp>
    </p:spTree>
    <p:extLst>
      <p:ext uri="{BB962C8B-B14F-4D97-AF65-F5344CB8AC3E}">
        <p14:creationId xmlns:p14="http://schemas.microsoft.com/office/powerpoint/2010/main" val="120043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DFAA383-44C6-464E-86AF-AC57DF745BAC}" type="slidenum">
              <a:rPr lang="ko-KR" altLang="en-US" smtClean="0"/>
              <a:pPr/>
              <a:t>6</a:t>
            </a:fld>
            <a:endParaRPr lang="ko-KR" altLang="en-US"/>
          </a:p>
        </p:txBody>
      </p:sp>
    </p:spTree>
    <p:extLst>
      <p:ext uri="{BB962C8B-B14F-4D97-AF65-F5344CB8AC3E}">
        <p14:creationId xmlns:p14="http://schemas.microsoft.com/office/powerpoint/2010/main" val="381499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909C553B-152E-48A1-A837-D44F6492BEBE}"/>
              </a:ext>
            </a:extLst>
          </p:cNvPr>
          <p:cNvSpPr>
            <a:spLocks noGrp="1"/>
          </p:cNvSpPr>
          <p:nvPr>
            <p:ph type="pic" idx="1"/>
          </p:nvPr>
        </p:nvSpPr>
        <p:spPr>
          <a:xfrm>
            <a:off x="0" y="382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7" name="제목 1">
            <a:extLst>
              <a:ext uri="{FF2B5EF4-FFF2-40B4-BE49-F238E27FC236}">
                <a16:creationId xmlns:a16="http://schemas.microsoft.com/office/drawing/2014/main" id="{17EE3B1A-C9A6-4CAA-9151-A43B16120E6D}"/>
              </a:ext>
            </a:extLst>
          </p:cNvPr>
          <p:cNvSpPr>
            <a:spLocks noGrp="1"/>
          </p:cNvSpPr>
          <p:nvPr>
            <p:ph type="title"/>
          </p:nvPr>
        </p:nvSpPr>
        <p:spPr>
          <a:xfrm>
            <a:off x="3242502" y="2640044"/>
            <a:ext cx="5687833" cy="686955"/>
          </a:xfrm>
        </p:spPr>
        <p:txBody>
          <a:bodyPr>
            <a:normAutofit/>
          </a:bodyPr>
          <a:lstStyle>
            <a:lvl1pPr algn="r">
              <a:defRPr sz="4000"/>
            </a:lvl1pPr>
          </a:lstStyle>
          <a:p>
            <a:r>
              <a:rPr lang="ko-KR" altLang="en-US" dirty="0"/>
              <a:t>마스터 제목 스타일 편집</a:t>
            </a:r>
          </a:p>
        </p:txBody>
      </p:sp>
      <p:sp>
        <p:nvSpPr>
          <p:cNvPr id="8" name="부제목 2">
            <a:extLst>
              <a:ext uri="{FF2B5EF4-FFF2-40B4-BE49-F238E27FC236}">
                <a16:creationId xmlns:a16="http://schemas.microsoft.com/office/drawing/2014/main" id="{CE60D5DC-5456-43F3-A758-3EDFB2C0F0AD}"/>
              </a:ext>
            </a:extLst>
          </p:cNvPr>
          <p:cNvSpPr>
            <a:spLocks noGrp="1"/>
          </p:cNvSpPr>
          <p:nvPr>
            <p:ph type="subTitle" idx="13"/>
          </p:nvPr>
        </p:nvSpPr>
        <p:spPr>
          <a:xfrm>
            <a:off x="3242502" y="3326999"/>
            <a:ext cx="5687833" cy="686954"/>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Tree>
    <p:extLst>
      <p:ext uri="{BB962C8B-B14F-4D97-AF65-F5344CB8AC3E}">
        <p14:creationId xmlns:p14="http://schemas.microsoft.com/office/powerpoint/2010/main" val="333624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D7EAB66B-99E3-47D6-BEA8-13541C9B2F7A}"/>
              </a:ext>
            </a:extLst>
          </p:cNvPr>
          <p:cNvSpPr txBox="1">
            <a:spLocks/>
          </p:cNvSpPr>
          <p:nvPr userDrawn="1"/>
        </p:nvSpPr>
        <p:spPr>
          <a:xfrm>
            <a:off x="1199457" y="836712"/>
            <a:ext cx="5544616" cy="1325563"/>
          </a:xfrm>
          <a:prstGeom prst="rect">
            <a:avLst/>
          </a:prstGeom>
        </p:spPr>
        <p:txBody>
          <a:bodyPr vert="horz" lIns="91440" tIns="45720" rIns="91440" bIns="45720" rtlCol="0" anchor="t">
            <a:normAutofit/>
          </a:bodyPr>
          <a:lstStyle>
            <a:lvl1pPr algn="r" defTabSz="914400" rtl="0" eaLnBrk="1" latinLnBrk="1" hangingPunct="1">
              <a:lnSpc>
                <a:spcPct val="100000"/>
              </a:lnSpc>
              <a:spcBef>
                <a:spcPct val="0"/>
              </a:spcBef>
              <a:buNone/>
              <a:defRPr sz="6000" kern="1200">
                <a:solidFill>
                  <a:schemeClr val="tx1"/>
                </a:solidFill>
                <a:latin typeface="+mj-lt"/>
                <a:ea typeface="+mj-ea"/>
                <a:cs typeface="+mj-cs"/>
              </a:defRPr>
            </a:lvl1pPr>
          </a:lstStyle>
          <a:p>
            <a:endParaRPr lang="ko-KR" altLang="en-US" dirty="0"/>
          </a:p>
        </p:txBody>
      </p:sp>
      <p:sp>
        <p:nvSpPr>
          <p:cNvPr id="7" name="그림 개체 틀 6">
            <a:extLst>
              <a:ext uri="{FF2B5EF4-FFF2-40B4-BE49-F238E27FC236}">
                <a16:creationId xmlns:a16="http://schemas.microsoft.com/office/drawing/2014/main" id="{4AE11660-920F-4EA7-8C62-28B4ADD36ED1}"/>
              </a:ext>
            </a:extLst>
          </p:cNvPr>
          <p:cNvSpPr>
            <a:spLocks noGrp="1"/>
          </p:cNvSpPr>
          <p:nvPr>
            <p:ph type="pic" sz="quarter" idx="13"/>
          </p:nvPr>
        </p:nvSpPr>
        <p:spPr>
          <a:xfrm>
            <a:off x="8462930" y="0"/>
            <a:ext cx="3729070" cy="6858000"/>
          </a:xfrm>
        </p:spPr>
        <p:txBody>
          <a:bodyPr/>
          <a:lstStyle/>
          <a:p>
            <a:endParaRPr lang="ko-KR" altLang="en-US"/>
          </a:p>
        </p:txBody>
      </p:sp>
      <p:sp>
        <p:nvSpPr>
          <p:cNvPr id="9" name="제목 1">
            <a:extLst>
              <a:ext uri="{FF2B5EF4-FFF2-40B4-BE49-F238E27FC236}">
                <a16:creationId xmlns:a16="http://schemas.microsoft.com/office/drawing/2014/main" id="{82BBEA51-4E2B-4280-8BAC-D38D179504FA}"/>
              </a:ext>
            </a:extLst>
          </p:cNvPr>
          <p:cNvSpPr>
            <a:spLocks noGrp="1"/>
          </p:cNvSpPr>
          <p:nvPr>
            <p:ph type="title"/>
          </p:nvPr>
        </p:nvSpPr>
        <p:spPr>
          <a:xfrm>
            <a:off x="1009107" y="901648"/>
            <a:ext cx="4896543" cy="1325563"/>
          </a:xfrm>
        </p:spPr>
        <p:txBody>
          <a:bodyPr/>
          <a:lstStyle/>
          <a:p>
            <a:r>
              <a:rPr lang="ko-KR" altLang="en-US" dirty="0"/>
              <a:t>마스터 제목 스타일 편집</a:t>
            </a:r>
          </a:p>
        </p:txBody>
      </p:sp>
    </p:spTree>
    <p:extLst>
      <p:ext uri="{BB962C8B-B14F-4D97-AF65-F5344CB8AC3E}">
        <p14:creationId xmlns:p14="http://schemas.microsoft.com/office/powerpoint/2010/main" val="2658301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9" name="그림 개체 틀 2">
            <a:extLst>
              <a:ext uri="{FF2B5EF4-FFF2-40B4-BE49-F238E27FC236}">
                <a16:creationId xmlns:a16="http://schemas.microsoft.com/office/drawing/2014/main" id="{096074A6-950C-4E31-BC22-FF3FC27D1F79}"/>
              </a:ext>
            </a:extLst>
          </p:cNvPr>
          <p:cNvSpPr>
            <a:spLocks noGrp="1"/>
          </p:cNvSpPr>
          <p:nvPr>
            <p:ph type="pic" idx="1"/>
          </p:nvPr>
        </p:nvSpPr>
        <p:spPr>
          <a:xfrm>
            <a:off x="0" y="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2" name="제목 1">
            <a:extLst>
              <a:ext uri="{FF2B5EF4-FFF2-40B4-BE49-F238E27FC236}">
                <a16:creationId xmlns:a16="http://schemas.microsoft.com/office/drawing/2014/main" id="{D014D902-8F34-4FC2-89B4-52CFB8745680}"/>
              </a:ext>
            </a:extLst>
          </p:cNvPr>
          <p:cNvSpPr>
            <a:spLocks noGrp="1"/>
          </p:cNvSpPr>
          <p:nvPr>
            <p:ph type="ctrTitle"/>
          </p:nvPr>
        </p:nvSpPr>
        <p:spPr>
          <a:xfrm>
            <a:off x="4892875" y="1041399"/>
            <a:ext cx="6460925" cy="2387600"/>
          </a:xfrm>
        </p:spPr>
        <p:txBody>
          <a:bodyPr anchor="t"/>
          <a:lstStyle>
            <a:lvl1pPr algn="r">
              <a:lnSpc>
                <a:spcPct val="100000"/>
              </a:lnSpc>
              <a:defRPr sz="6000">
                <a:latin typeface="+mj-lt"/>
              </a:defRPr>
            </a:lvl1pPr>
          </a:lstStyle>
          <a:p>
            <a:r>
              <a:rPr lang="ko-KR" altLang="en-US" dirty="0"/>
              <a:t>마스터 제목 스타일 편집</a:t>
            </a:r>
          </a:p>
        </p:txBody>
      </p:sp>
    </p:spTree>
    <p:extLst>
      <p:ext uri="{BB962C8B-B14F-4D97-AF65-F5344CB8AC3E}">
        <p14:creationId xmlns:p14="http://schemas.microsoft.com/office/powerpoint/2010/main" val="1939082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7532541" y="1111445"/>
            <a:ext cx="3839308" cy="2682875"/>
          </a:xfrm>
        </p:spPr>
        <p:txBody>
          <a:bodyPr/>
          <a:lstStyle>
            <a:lvl1pPr>
              <a:defRPr sz="4400">
                <a:latin typeface="맑은 고딕"/>
              </a:defRPr>
            </a:lvl1pPr>
          </a:lstStyle>
          <a:p>
            <a:pPr algn="r">
              <a:lnSpc>
                <a:spcPct val="100000"/>
              </a:lnSpc>
              <a:defRPr/>
            </a:pPr>
            <a:r>
              <a:rPr lang="en-US" altLang="ko-KR" sz="9600" i="1" dirty="0">
                <a:solidFill>
                  <a:schemeClr val="tx1">
                    <a:lumMod val="75000"/>
                    <a:lumOff val="25000"/>
                  </a:schemeClr>
                </a:solidFill>
                <a:latin typeface="Abril Fatface" panose="02000503000000020003" pitchFamily="2" charset="0"/>
              </a:rPr>
              <a:t>01.</a:t>
            </a:r>
            <a:r>
              <a:rPr lang="en-US" altLang="ko-KR" i="1" dirty="0">
                <a:solidFill>
                  <a:schemeClr val="tx1">
                    <a:lumMod val="75000"/>
                    <a:lumOff val="25000"/>
                  </a:schemeClr>
                </a:solidFill>
                <a:latin typeface="Abril Fatface" panose="02000503000000020003" pitchFamily="2" charset="0"/>
              </a:rPr>
              <a:t/>
            </a:r>
            <a:br>
              <a:rPr lang="en-US" altLang="ko-KR" i="1" dirty="0">
                <a:solidFill>
                  <a:schemeClr val="tx1">
                    <a:lumMod val="75000"/>
                    <a:lumOff val="25000"/>
                  </a:schemeClr>
                </a:solidFill>
                <a:latin typeface="Abril Fatface" panose="02000503000000020003" pitchFamily="2" charset="0"/>
              </a:rPr>
            </a:br>
            <a:r>
              <a:rPr lang="en-US" altLang="ko-KR" i="1" dirty="0">
                <a:solidFill>
                  <a:schemeClr val="tx1">
                    <a:lumMod val="75000"/>
                    <a:lumOff val="25000"/>
                  </a:schemeClr>
                </a:solidFill>
                <a:latin typeface="Abril Fatface" panose="02000503000000020003" pitchFamily="2" charset="0"/>
              </a:rPr>
              <a:t>Write here a subtitle</a:t>
            </a:r>
            <a:endParaRPr lang="ko-KR" altLang="en-US" dirty="0"/>
          </a:p>
        </p:txBody>
      </p:sp>
      <p:sp>
        <p:nvSpPr>
          <p:cNvPr id="12" name="텍스트 개체 틀 11"/>
          <p:cNvSpPr>
            <a:spLocks noGrp="1"/>
          </p:cNvSpPr>
          <p:nvPr>
            <p:ph type="body" sz="quarter" idx="14" hasCustomPrompt="1"/>
          </p:nvPr>
        </p:nvSpPr>
        <p:spPr>
          <a:xfrm>
            <a:off x="7532688" y="4106165"/>
            <a:ext cx="3838575" cy="646113"/>
          </a:xfrm>
        </p:spPr>
        <p:txBody>
          <a:bodyPr>
            <a:normAutofit/>
          </a:bodyPr>
          <a:lstStyle>
            <a:lvl1pPr marL="0" indent="0">
              <a:buFontTx/>
              <a:buNone/>
              <a:defRPr sz="1800">
                <a:cs typeface="Calibri" panose="020F0502020204030204" pitchFamily="34" charset="0"/>
              </a:defRPr>
            </a:lvl1pPr>
          </a:lstStyle>
          <a:p>
            <a:r>
              <a:rPr lang="en-US" i="1" dirty="0">
                <a:cs typeface="Poppins" panose="02000000000000000000" pitchFamily="2" charset="0"/>
              </a:rPr>
              <a:t>Insert your subtitle here. </a:t>
            </a:r>
            <a:br>
              <a:rPr lang="en-US" i="1" dirty="0">
                <a:cs typeface="Poppins" panose="02000000000000000000" pitchFamily="2" charset="0"/>
              </a:rPr>
            </a:br>
            <a:r>
              <a:rPr lang="en-US" i="1" dirty="0">
                <a:cs typeface="Poppins" panose="02000000000000000000" pitchFamily="2" charset="0"/>
              </a:rPr>
              <a:t>This space is good for short subtitle.</a:t>
            </a:r>
          </a:p>
        </p:txBody>
      </p:sp>
      <p:sp>
        <p:nvSpPr>
          <p:cNvPr id="15" name="그림 개체 틀 14"/>
          <p:cNvSpPr>
            <a:spLocks noGrp="1"/>
          </p:cNvSpPr>
          <p:nvPr>
            <p:ph type="pic" sz="quarter" idx="19"/>
          </p:nvPr>
        </p:nvSpPr>
        <p:spPr>
          <a:xfrm>
            <a:off x="622300" y="412945"/>
            <a:ext cx="5930900" cy="5973219"/>
          </a:xfrm>
          <a:custGeom>
            <a:avLst/>
            <a:gdLst>
              <a:gd name="connsiteX0" fmla="*/ 1 w 6667500"/>
              <a:gd name="connsiteY0" fmla="*/ 5274719 h 5973219"/>
              <a:gd name="connsiteX1" fmla="*/ 5803900 w 6667500"/>
              <a:gd name="connsiteY1" fmla="*/ 5274719 h 5973219"/>
              <a:gd name="connsiteX2" fmla="*/ 5803900 w 6667500"/>
              <a:gd name="connsiteY2" fmla="*/ 5973219 h 5973219"/>
              <a:gd name="connsiteX3" fmla="*/ 1 w 6667500"/>
              <a:gd name="connsiteY3" fmla="*/ 5973219 h 5973219"/>
              <a:gd name="connsiteX4" fmla="*/ 0 w 6667500"/>
              <a:gd name="connsiteY4" fmla="*/ 4219776 h 5973219"/>
              <a:gd name="connsiteX5" fmla="*/ 5803900 w 6667500"/>
              <a:gd name="connsiteY5" fmla="*/ 4219776 h 5973219"/>
              <a:gd name="connsiteX6" fmla="*/ 5803900 w 6667500"/>
              <a:gd name="connsiteY6" fmla="*/ 5011776 h 5973219"/>
              <a:gd name="connsiteX7" fmla="*/ 0 w 6667500"/>
              <a:gd name="connsiteY7" fmla="*/ 5011776 h 5973219"/>
              <a:gd name="connsiteX8" fmla="*/ 0 w 6667500"/>
              <a:gd name="connsiteY8" fmla="*/ 3164832 h 5973219"/>
              <a:gd name="connsiteX9" fmla="*/ 5803900 w 6667500"/>
              <a:gd name="connsiteY9" fmla="*/ 3164832 h 5973219"/>
              <a:gd name="connsiteX10" fmla="*/ 5803900 w 6667500"/>
              <a:gd name="connsiteY10" fmla="*/ 3956832 h 5973219"/>
              <a:gd name="connsiteX11" fmla="*/ 0 w 6667500"/>
              <a:gd name="connsiteY11" fmla="*/ 3956832 h 5973219"/>
              <a:gd name="connsiteX12" fmla="*/ 0 w 6667500"/>
              <a:gd name="connsiteY12" fmla="*/ 2109888 h 5973219"/>
              <a:gd name="connsiteX13" fmla="*/ 5803900 w 6667500"/>
              <a:gd name="connsiteY13" fmla="*/ 2109888 h 5973219"/>
              <a:gd name="connsiteX14" fmla="*/ 5803900 w 6667500"/>
              <a:gd name="connsiteY14" fmla="*/ 2901888 h 5973219"/>
              <a:gd name="connsiteX15" fmla="*/ 0 w 6667500"/>
              <a:gd name="connsiteY15" fmla="*/ 2901888 h 5973219"/>
              <a:gd name="connsiteX16" fmla="*/ 863600 w 6667500"/>
              <a:gd name="connsiteY16" fmla="*/ 1054944 h 5973219"/>
              <a:gd name="connsiteX17" fmla="*/ 6667500 w 6667500"/>
              <a:gd name="connsiteY17" fmla="*/ 1054944 h 5973219"/>
              <a:gd name="connsiteX18" fmla="*/ 6667500 w 6667500"/>
              <a:gd name="connsiteY18" fmla="*/ 1846944 h 5973219"/>
              <a:gd name="connsiteX19" fmla="*/ 863600 w 6667500"/>
              <a:gd name="connsiteY19" fmla="*/ 1846944 h 5973219"/>
              <a:gd name="connsiteX20" fmla="*/ 1 w 6667500"/>
              <a:gd name="connsiteY20" fmla="*/ 0 h 5973219"/>
              <a:gd name="connsiteX21" fmla="*/ 5803900 w 6667500"/>
              <a:gd name="connsiteY21" fmla="*/ 0 h 5973219"/>
              <a:gd name="connsiteX22" fmla="*/ 5803900 w 6667500"/>
              <a:gd name="connsiteY22" fmla="*/ 792000 h 5973219"/>
              <a:gd name="connsiteX23" fmla="*/ 1 w 6667500"/>
              <a:gd name="connsiteY23" fmla="*/ 792000 h 597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00" h="5973219">
                <a:moveTo>
                  <a:pt x="1" y="5274719"/>
                </a:moveTo>
                <a:lnTo>
                  <a:pt x="5803900" y="5274719"/>
                </a:lnTo>
                <a:lnTo>
                  <a:pt x="5803900" y="5973219"/>
                </a:lnTo>
                <a:lnTo>
                  <a:pt x="1" y="5973219"/>
                </a:lnTo>
                <a:close/>
                <a:moveTo>
                  <a:pt x="0" y="4219776"/>
                </a:moveTo>
                <a:lnTo>
                  <a:pt x="5803900" y="4219776"/>
                </a:lnTo>
                <a:lnTo>
                  <a:pt x="5803900" y="5011776"/>
                </a:lnTo>
                <a:lnTo>
                  <a:pt x="0" y="5011776"/>
                </a:lnTo>
                <a:close/>
                <a:moveTo>
                  <a:pt x="0" y="3164832"/>
                </a:moveTo>
                <a:lnTo>
                  <a:pt x="5803900" y="3164832"/>
                </a:lnTo>
                <a:lnTo>
                  <a:pt x="5803900" y="3956832"/>
                </a:lnTo>
                <a:lnTo>
                  <a:pt x="0" y="3956832"/>
                </a:lnTo>
                <a:close/>
                <a:moveTo>
                  <a:pt x="0" y="2109888"/>
                </a:moveTo>
                <a:lnTo>
                  <a:pt x="5803900" y="2109888"/>
                </a:lnTo>
                <a:lnTo>
                  <a:pt x="5803900" y="2901888"/>
                </a:lnTo>
                <a:lnTo>
                  <a:pt x="0" y="2901888"/>
                </a:lnTo>
                <a:close/>
                <a:moveTo>
                  <a:pt x="863600" y="1054944"/>
                </a:moveTo>
                <a:lnTo>
                  <a:pt x="6667500" y="1054944"/>
                </a:lnTo>
                <a:lnTo>
                  <a:pt x="6667500" y="1846944"/>
                </a:lnTo>
                <a:lnTo>
                  <a:pt x="863600" y="1846944"/>
                </a:lnTo>
                <a:close/>
                <a:moveTo>
                  <a:pt x="1" y="0"/>
                </a:moveTo>
                <a:lnTo>
                  <a:pt x="5803900" y="0"/>
                </a:lnTo>
                <a:lnTo>
                  <a:pt x="5803900" y="792000"/>
                </a:lnTo>
                <a:lnTo>
                  <a:pt x="1" y="792000"/>
                </a:lnTo>
                <a:close/>
              </a:path>
            </a:pathLst>
          </a:custGeom>
        </p:spPr>
        <p:txBody>
          <a:bodyPr wrap="square">
            <a:noAutofit/>
          </a:bodyPr>
          <a:lstStyle/>
          <a:p>
            <a:endParaRPr lang="en-US"/>
          </a:p>
        </p:txBody>
      </p:sp>
    </p:spTree>
    <p:extLst>
      <p:ext uri="{BB962C8B-B14F-4D97-AF65-F5344CB8AC3E}">
        <p14:creationId xmlns:p14="http://schemas.microsoft.com/office/powerpoint/2010/main" val="69866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그림 개체 틀 6"/>
          <p:cNvSpPr>
            <a:spLocks noGrp="1"/>
          </p:cNvSpPr>
          <p:nvPr>
            <p:ph type="pic" sz="quarter" idx="14"/>
          </p:nvPr>
        </p:nvSpPr>
        <p:spPr>
          <a:xfrm>
            <a:off x="6084888" y="0"/>
            <a:ext cx="6107112" cy="6858000"/>
          </a:xfrm>
        </p:spPr>
        <p:txBody>
          <a:bodyPr/>
          <a:lstStyle/>
          <a:p>
            <a:endParaRPr lang="en-US"/>
          </a:p>
        </p:txBody>
      </p:sp>
      <p:sp>
        <p:nvSpPr>
          <p:cNvPr id="13" name="텍스트 개체 틀 3"/>
          <p:cNvSpPr>
            <a:spLocks noGrp="1"/>
          </p:cNvSpPr>
          <p:nvPr>
            <p:ph type="body" sz="quarter" idx="12"/>
          </p:nvPr>
        </p:nvSpPr>
        <p:spPr>
          <a:xfrm>
            <a:off x="644768" y="2602523"/>
            <a:ext cx="4607047" cy="3587262"/>
          </a:xfrm>
        </p:spPr>
        <p:txBody>
          <a:bodyPr/>
          <a:lstStyle/>
          <a:p>
            <a:pPr lvl="0"/>
            <a:r>
              <a:rPr lang="ko-KR" altLang="en-US" dirty="0"/>
              <a:t>마스터 텍스트 스타일 편집</a:t>
            </a:r>
            <a:endParaRPr lang="en-US" dirty="0"/>
          </a:p>
        </p:txBody>
      </p:sp>
      <p:sp>
        <p:nvSpPr>
          <p:cNvPr id="9" name="텍스트 개체 틀 8"/>
          <p:cNvSpPr>
            <a:spLocks noGrp="1"/>
          </p:cNvSpPr>
          <p:nvPr>
            <p:ph type="body" sz="quarter" idx="15" hasCustomPrompt="1"/>
          </p:nvPr>
        </p:nvSpPr>
        <p:spPr>
          <a:xfrm>
            <a:off x="644768" y="632313"/>
            <a:ext cx="4606925" cy="1771650"/>
          </a:xfrm>
        </p:spPr>
        <p:txBody>
          <a:bodyPr>
            <a:normAutofit/>
          </a:bodyPr>
          <a:lstStyle>
            <a:lvl1pPr marL="0" indent="0">
              <a:buFontTx/>
              <a:buNone/>
              <a:defRPr sz="6000">
                <a:latin typeface="+mj-lt"/>
              </a:defRPr>
            </a:lvl1pPr>
          </a:lstStyle>
          <a:p>
            <a:pPr lvl="0"/>
            <a:r>
              <a:rPr lang="en-US" altLang="ko-KR" dirty="0"/>
              <a:t>Lorem ipsum dolor </a:t>
            </a:r>
            <a:endParaRPr lang="en-US" dirty="0"/>
          </a:p>
        </p:txBody>
      </p:sp>
    </p:spTree>
    <p:extLst>
      <p:ext uri="{BB962C8B-B14F-4D97-AF65-F5344CB8AC3E}">
        <p14:creationId xmlns:p14="http://schemas.microsoft.com/office/powerpoint/2010/main" val="80384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사용자 지정 레이아웃">
    <p:spTree>
      <p:nvGrpSpPr>
        <p:cNvPr id="1" name=""/>
        <p:cNvGrpSpPr/>
        <p:nvPr/>
      </p:nvGrpSpPr>
      <p:grpSpPr>
        <a:xfrm>
          <a:off x="0" y="0"/>
          <a:ext cx="0" cy="0"/>
          <a:chOff x="0" y="0"/>
          <a:chExt cx="0" cy="0"/>
        </a:xfrm>
      </p:grpSpPr>
      <p:sp>
        <p:nvSpPr>
          <p:cNvPr id="7" name="그림 개체 틀 6"/>
          <p:cNvSpPr>
            <a:spLocks noGrp="1"/>
          </p:cNvSpPr>
          <p:nvPr>
            <p:ph type="pic" sz="quarter" idx="13"/>
          </p:nvPr>
        </p:nvSpPr>
        <p:spPr>
          <a:xfrm>
            <a:off x="0" y="1916832"/>
            <a:ext cx="12192000" cy="4941167"/>
          </a:xfrm>
        </p:spPr>
        <p:txBody>
          <a:bodyPr/>
          <a:lstStyle/>
          <a:p>
            <a:r>
              <a:rPr lang="ko-KR" altLang="en-US"/>
              <a:t>그림을 추가하려면 아이콘을 클릭하십시오</a:t>
            </a:r>
            <a:endParaRPr lang="en-US"/>
          </a:p>
        </p:txBody>
      </p:sp>
      <p:sp>
        <p:nvSpPr>
          <p:cNvPr id="11" name="제목 1"/>
          <p:cNvSpPr>
            <a:spLocks noGrp="1"/>
          </p:cNvSpPr>
          <p:nvPr>
            <p:ph type="title"/>
          </p:nvPr>
        </p:nvSpPr>
        <p:spPr>
          <a:xfrm>
            <a:off x="808517" y="515535"/>
            <a:ext cx="10574967" cy="916731"/>
          </a:xfrm>
          <a:prstGeom prst="rect">
            <a:avLst/>
          </a:prstGeom>
        </p:spPr>
        <p:txBody>
          <a:bodyPr>
            <a:noAutofit/>
          </a:bodyPr>
          <a:lstStyle>
            <a:lvl1pPr algn="ctr">
              <a:defRPr lang="ko-KR" altLang="en-US" sz="5500" b="0" kern="1200" baseline="0" dirty="0">
                <a:solidFill>
                  <a:schemeClr val="tx1"/>
                </a:solidFill>
                <a:effectLst/>
                <a:latin typeface="맑은 고딕" panose="00000500000000000000" pitchFamily="2" charset="0"/>
                <a:ea typeface="맑은 고딕" panose="020B0503020000020004" pitchFamily="50" charset="-127"/>
                <a:cs typeface="+mj-cs"/>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61654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1C9E2471-A423-4DA7-A7A2-983838338728}"/>
              </a:ext>
            </a:extLst>
          </p:cNvPr>
          <p:cNvSpPr>
            <a:spLocks noGrp="1"/>
          </p:cNvSpPr>
          <p:nvPr>
            <p:ph type="pic" idx="1"/>
          </p:nvPr>
        </p:nvSpPr>
        <p:spPr>
          <a:xfrm>
            <a:off x="527538" y="0"/>
            <a:ext cx="2954215" cy="4489938"/>
          </a:xfrm>
          <a:prstGeom prst="flowChartDocumen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1" name="그림 개체 틀 10">
            <a:extLst>
              <a:ext uri="{FF2B5EF4-FFF2-40B4-BE49-F238E27FC236}">
                <a16:creationId xmlns:a16="http://schemas.microsoft.com/office/drawing/2014/main" id="{1C9E2471-A423-4DA7-A7A2-983838338728}"/>
              </a:ext>
            </a:extLst>
          </p:cNvPr>
          <p:cNvSpPr>
            <a:spLocks noGrp="1"/>
          </p:cNvSpPr>
          <p:nvPr>
            <p:ph type="pic" idx="10"/>
          </p:nvPr>
        </p:nvSpPr>
        <p:spPr>
          <a:xfrm>
            <a:off x="3798276" y="2368062"/>
            <a:ext cx="2954215" cy="4489938"/>
          </a:xfrm>
          <a:custGeom>
            <a:avLst/>
            <a:gdLst>
              <a:gd name="connsiteX0" fmla="*/ 2677407 w 2954215"/>
              <a:gd name="connsiteY0" fmla="*/ 0 h 4489938"/>
              <a:gd name="connsiteX1" fmla="*/ 2954215 w 2954215"/>
              <a:gd name="connsiteY1" fmla="*/ 0 h 4489938"/>
              <a:gd name="connsiteX2" fmla="*/ 2954215 w 2954215"/>
              <a:gd name="connsiteY2" fmla="*/ 4489938 h 4489938"/>
              <a:gd name="connsiteX3" fmla="*/ 0 w 2954215"/>
              <a:gd name="connsiteY3" fmla="*/ 4489938 h 4489938"/>
              <a:gd name="connsiteX4" fmla="*/ 0 w 2954215"/>
              <a:gd name="connsiteY4" fmla="*/ 574703 h 4489938"/>
              <a:gd name="connsiteX5" fmla="*/ 134241 w 2954215"/>
              <a:gd name="connsiteY5" fmla="*/ 641585 h 4489938"/>
              <a:gd name="connsiteX6" fmla="*/ 2575291 w 2954215"/>
              <a:gd name="connsiteY6" fmla="*/ 15551 h 448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15" h="4489938">
                <a:moveTo>
                  <a:pt x="2677407" y="0"/>
                </a:moveTo>
                <a:lnTo>
                  <a:pt x="2954215" y="0"/>
                </a:lnTo>
                <a:lnTo>
                  <a:pt x="2954215" y="4489938"/>
                </a:lnTo>
                <a:lnTo>
                  <a:pt x="0" y="4489938"/>
                </a:lnTo>
                <a:lnTo>
                  <a:pt x="0" y="574703"/>
                </a:lnTo>
                <a:lnTo>
                  <a:pt x="134241" y="641585"/>
                </a:lnTo>
                <a:cubicBezTo>
                  <a:pt x="1348455" y="1209005"/>
                  <a:pt x="1502440" y="213536"/>
                  <a:pt x="2575291" y="15551"/>
                </a:cubicBez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0" name="제목 1">
            <a:extLst>
              <a:ext uri="{FF2B5EF4-FFF2-40B4-BE49-F238E27FC236}">
                <a16:creationId xmlns:a16="http://schemas.microsoft.com/office/drawing/2014/main" id="{D014D902-8F34-4FC2-89B4-52CFB8745680}"/>
              </a:ext>
            </a:extLst>
          </p:cNvPr>
          <p:cNvSpPr>
            <a:spLocks noGrp="1"/>
          </p:cNvSpPr>
          <p:nvPr>
            <p:ph type="ctrTitle" hasCustomPrompt="1"/>
          </p:nvPr>
        </p:nvSpPr>
        <p:spPr>
          <a:xfrm>
            <a:off x="7069014" y="2368062"/>
            <a:ext cx="4607171" cy="1692030"/>
          </a:xfrm>
        </p:spPr>
        <p:txBody>
          <a:bodyPr anchor="t">
            <a:normAutofit/>
          </a:bodyPr>
          <a:lstStyle>
            <a:lvl1pPr algn="l">
              <a:lnSpc>
                <a:spcPct val="100000"/>
              </a:lnSpc>
              <a:defRPr sz="5400"/>
            </a:lvl1pPr>
          </a:lstStyle>
          <a:p>
            <a:r>
              <a:rPr lang="en-US" altLang="ko-KR" dirty="0"/>
              <a:t>Lorem ipsum dolor </a:t>
            </a:r>
            <a:endParaRPr lang="ko-KR" altLang="en-US" dirty="0"/>
          </a:p>
        </p:txBody>
      </p:sp>
      <p:sp>
        <p:nvSpPr>
          <p:cNvPr id="4" name="텍스트 개체 틀 3"/>
          <p:cNvSpPr>
            <a:spLocks noGrp="1"/>
          </p:cNvSpPr>
          <p:nvPr>
            <p:ph type="body" sz="quarter" idx="12"/>
          </p:nvPr>
        </p:nvSpPr>
        <p:spPr>
          <a:xfrm>
            <a:off x="7069014" y="4216278"/>
            <a:ext cx="4607047" cy="1242768"/>
          </a:xfrm>
        </p:spPr>
        <p:txBody>
          <a:bodyPr/>
          <a:lstStyle/>
          <a:p>
            <a:pPr lvl="0"/>
            <a:r>
              <a:rPr lang="ko-KR" altLang="en-US" dirty="0"/>
              <a:t>마스터 텍스트 스타일 편집</a:t>
            </a:r>
            <a:endParaRPr lang="en-US" dirty="0"/>
          </a:p>
        </p:txBody>
      </p:sp>
    </p:spTree>
    <p:extLst>
      <p:ext uri="{BB962C8B-B14F-4D97-AF65-F5344CB8AC3E}">
        <p14:creationId xmlns:p14="http://schemas.microsoft.com/office/powerpoint/2010/main" val="391216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F40F1D7-AEB4-4432-977A-507A11B48D8B}"/>
              </a:ext>
            </a:extLst>
          </p:cNvPr>
          <p:cNvSpPr>
            <a:spLocks noGrp="1"/>
          </p:cNvSpPr>
          <p:nvPr>
            <p:ph type="pic" sz="quarter" idx="13"/>
          </p:nvPr>
        </p:nvSpPr>
        <p:spPr>
          <a:xfrm>
            <a:off x="0" y="1960"/>
            <a:ext cx="12192000" cy="5429644"/>
          </a:xfrm>
        </p:spPr>
        <p:txBody>
          <a:bodyPr/>
          <a:lstStyle/>
          <a:p>
            <a:endParaRPr lang="ko-KR" altLang="en-US"/>
          </a:p>
        </p:txBody>
      </p:sp>
      <p:sp>
        <p:nvSpPr>
          <p:cNvPr id="2" name="제목 1">
            <a:extLst>
              <a:ext uri="{FF2B5EF4-FFF2-40B4-BE49-F238E27FC236}">
                <a16:creationId xmlns:a16="http://schemas.microsoft.com/office/drawing/2014/main" id="{2E77AC6A-2BF7-4B74-80C2-DBEA19613991}"/>
              </a:ext>
            </a:extLst>
          </p:cNvPr>
          <p:cNvSpPr>
            <a:spLocks noGrp="1"/>
          </p:cNvSpPr>
          <p:nvPr>
            <p:ph type="title"/>
          </p:nvPr>
        </p:nvSpPr>
        <p:spPr>
          <a:xfrm>
            <a:off x="0" y="5530477"/>
            <a:ext cx="12192000" cy="1325563"/>
          </a:xfrm>
        </p:spPr>
        <p:txBody>
          <a:bodyPr/>
          <a:lstStyle/>
          <a:p>
            <a:r>
              <a:rPr lang="ko-KR" altLang="en-US" dirty="0"/>
              <a:t>마스터 제목 스타일 편집</a:t>
            </a:r>
          </a:p>
        </p:txBody>
      </p:sp>
    </p:spTree>
    <p:extLst>
      <p:ext uri="{BB962C8B-B14F-4D97-AF65-F5344CB8AC3E}">
        <p14:creationId xmlns:p14="http://schemas.microsoft.com/office/powerpoint/2010/main" val="376840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6E5DAAED-9CC7-48CB-976F-7B76349C4DF8}"/>
              </a:ext>
            </a:extLst>
          </p:cNvPr>
          <p:cNvSpPr>
            <a:spLocks noGrp="1"/>
          </p:cNvSpPr>
          <p:nvPr>
            <p:ph type="pic" idx="1"/>
          </p:nvPr>
        </p:nvSpPr>
        <p:spPr>
          <a:xfrm>
            <a:off x="0" y="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Tree>
    <p:extLst>
      <p:ext uri="{BB962C8B-B14F-4D97-AF65-F5344CB8AC3E}">
        <p14:creationId xmlns:p14="http://schemas.microsoft.com/office/powerpoint/2010/main" val="82384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2EE3AC-5927-4DEA-9C5D-095B052778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81D6238-05CD-4B1A-8D3A-EE9D03211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E734F86-1076-48D3-8DE6-325FDF722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6584B-4E89-4564-87C3-1FFCB88DD0EE}" type="datetimeFigureOut">
              <a:rPr lang="ko-KR" altLang="en-US" smtClean="0"/>
              <a:pPr/>
              <a:t>2022-05-08</a:t>
            </a:fld>
            <a:endParaRPr lang="ko-KR" altLang="en-US"/>
          </a:p>
        </p:txBody>
      </p:sp>
      <p:sp>
        <p:nvSpPr>
          <p:cNvPr id="5" name="바닥글 개체 틀 4">
            <a:extLst>
              <a:ext uri="{FF2B5EF4-FFF2-40B4-BE49-F238E27FC236}">
                <a16:creationId xmlns:a16="http://schemas.microsoft.com/office/drawing/2014/main" id="{54A57D03-18E7-42AC-8190-FCCC9C8E1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52E91E0-76A4-4DC9-A66A-03D3C84CA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9CD72F-659A-4F40-8ECE-562172099591}" type="slidenum">
              <a:rPr lang="ko-KR" altLang="en-US" smtClean="0"/>
              <a:pPr/>
              <a:t>‹#›</a:t>
            </a:fld>
            <a:endParaRPr lang="ko-KR" altLang="en-US"/>
          </a:p>
        </p:txBody>
      </p:sp>
    </p:spTree>
    <p:extLst>
      <p:ext uri="{BB962C8B-B14F-4D97-AF65-F5344CB8AC3E}">
        <p14:creationId xmlns:p14="http://schemas.microsoft.com/office/powerpoint/2010/main" val="2522672258"/>
      </p:ext>
    </p:extLst>
  </p:cSld>
  <p:clrMap bg1="lt1" tx1="dk1" bg2="lt2" tx2="dk2" accent1="accent1" accent2="accent2" accent3="accent3" accent4="accent4" accent5="accent5" accent6="accent6" hlink="hlink" folHlink="folHlink"/>
  <p:sldLayoutIdLst>
    <p:sldLayoutId id="2147483660" r:id="rId1"/>
    <p:sldLayoutId id="2147483666" r:id="rId2"/>
    <p:sldLayoutId id="2147483649" r:id="rId3"/>
    <p:sldLayoutId id="2147483665" r:id="rId4"/>
    <p:sldLayoutId id="2147483650" r:id="rId5"/>
    <p:sldLayoutId id="2147483668" r:id="rId6"/>
    <p:sldLayoutId id="2147483657" r:id="rId7"/>
    <p:sldLayoutId id="2147483669" r:id="rId8"/>
    <p:sldLayoutId id="2147483662" r:id="rId9"/>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B48DC21-F434-4B1B-A973-3FFD089CAAD2}"/>
              </a:ext>
            </a:extLst>
          </p:cNvPr>
          <p:cNvSpPr>
            <a:spLocks noGrp="1"/>
          </p:cNvSpPr>
          <p:nvPr>
            <p:ph type="title"/>
          </p:nvPr>
        </p:nvSpPr>
        <p:spPr>
          <a:xfrm>
            <a:off x="2541327" y="629616"/>
            <a:ext cx="6750633" cy="1200329"/>
          </a:xfrm>
        </p:spPr>
        <p:txBody>
          <a:bodyPr wrap="square">
            <a:spAutoFit/>
          </a:bodyPr>
          <a:lstStyle/>
          <a:p>
            <a:pPr algn="ctr"/>
            <a:r>
              <a:rPr lang="en-US" altLang="ko-KR" sz="8000" dirty="0" smtClean="0">
                <a:solidFill>
                  <a:schemeClr val="bg1"/>
                </a:solidFill>
                <a:effectLst>
                  <a:outerShdw blurRad="38100" dist="38100" dir="2700000" algn="tl">
                    <a:srgbClr val="000000">
                      <a:alpha val="43137"/>
                    </a:srgbClr>
                  </a:outerShdw>
                </a:effectLst>
                <a:latin typeface="Abril Fatface" panose="02000503000000020003" pitchFamily="2" charset="0"/>
              </a:rPr>
              <a:t>Picnic Time</a:t>
            </a:r>
            <a:endParaRPr lang="ko-KR" altLang="en-US" sz="8000" dirty="0">
              <a:effectLst>
                <a:outerShdw blurRad="38100" dist="38100" dir="2700000" algn="tl">
                  <a:srgbClr val="000000">
                    <a:alpha val="43137"/>
                  </a:srgbClr>
                </a:outerShdw>
              </a:effectLst>
            </a:endParaRPr>
          </a:p>
        </p:txBody>
      </p:sp>
      <p:grpSp>
        <p:nvGrpSpPr>
          <p:cNvPr id="43" name="그룹 42"/>
          <p:cNvGrpSpPr/>
          <p:nvPr/>
        </p:nvGrpSpPr>
        <p:grpSpPr>
          <a:xfrm>
            <a:off x="5427663" y="6166383"/>
            <a:ext cx="1335600" cy="338400"/>
            <a:chOff x="5427663" y="6166383"/>
            <a:chExt cx="1335600" cy="338400"/>
          </a:xfrm>
        </p:grpSpPr>
        <p:sp>
          <p:nvSpPr>
            <p:cNvPr id="44"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0"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1"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2"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3"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4"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5"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6"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7"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8"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0"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1"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pic>
        <p:nvPicPr>
          <p:cNvPr id="1026" name="Picture 2" descr="https://i1-dulich.vnecdn.net/2022/04/20/VnExpress-longform-DakLak1-663-2339-8561-1650444688.jpg?w=0&amp;h=0&amp;q=100&amp;dpr=1&amp;fit=crop&amp;s=X3BSbjBo4lzBD-5h-IlrmA"/>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9001" b="9001"/>
          <a:stretch>
            <a:fillRect/>
          </a:stretch>
        </p:blipFill>
        <p:spPr bwMode="auto">
          <a:xfrm>
            <a:off x="-32186"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13795" y="1963614"/>
            <a:ext cx="9100038" cy="1938992"/>
          </a:xfrm>
          <a:prstGeom prst="rect">
            <a:avLst/>
          </a:prstGeom>
          <a:noFill/>
        </p:spPr>
        <p:txBody>
          <a:bodyPr wrap="square" lIns="91440" tIns="45720" rIns="91440" bIns="45720">
            <a:spAutoFit/>
          </a:bodyPr>
          <a:lstStyle/>
          <a:p>
            <a:pPr algn="ctr"/>
            <a:r>
              <a:rPr lang="vi-VN" sz="12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Vài nét DakLak</a:t>
            </a:r>
            <a:endParaRPr lang="en-US" sz="1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6258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Làng cà phê</a:t>
            </a:r>
            <a:endParaRPr lang="en-US" dirty="0"/>
          </a:p>
        </p:txBody>
      </p:sp>
      <p:pic>
        <p:nvPicPr>
          <p:cNvPr id="6152" name="Picture 8" descr="Làng cà phê Trung Nguyên - Trung Nguyen Coffee Village | Yeuduli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08" y="1705709"/>
            <a:ext cx="12124592" cy="515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987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2140" y="0"/>
            <a:ext cx="10574967" cy="916731"/>
          </a:xfrm>
        </p:spPr>
        <p:txBody>
          <a:bodyPr/>
          <a:lstStyle/>
          <a:p>
            <a:r>
              <a:rPr lang="vi-VN" dirty="0" smtClean="0"/>
              <a:t>Thành phố cà phê</a:t>
            </a:r>
            <a:endParaRPr lang="en-US" dirty="0"/>
          </a:p>
        </p:txBody>
      </p:sp>
      <p:pic>
        <p:nvPicPr>
          <p:cNvPr id="7170" name="Picture 2" descr="Dự án Thành phố Cà phê - Thành phố mẫu mực - Cộng đồng tỉnh thứ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0574"/>
            <a:ext cx="12274062" cy="606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9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6294" y="0"/>
            <a:ext cx="10574967" cy="916731"/>
          </a:xfrm>
        </p:spPr>
        <p:txBody>
          <a:bodyPr/>
          <a:lstStyle/>
          <a:p>
            <a:r>
              <a:rPr lang="vi-VN" dirty="0" smtClean="0"/>
              <a:t>Thác </a:t>
            </a:r>
            <a:r>
              <a:rPr lang="en-US" altLang="en-US" dirty="0"/>
              <a:t>Dray Nur</a:t>
            </a:r>
            <a:endParaRPr lang="en-US" dirty="0"/>
          </a:p>
        </p:txBody>
      </p:sp>
      <p:pic>
        <p:nvPicPr>
          <p:cNvPr id="8194" name="Picture 2" descr="https://i1-dulich.vnecdn.net/2022/04/20/thac-dray-nur-7574-1650455160.jpg?w=0&amp;h=0&amp;q=100&amp;dpr=1&amp;fit=crop&amp;s=8xn1sRmGbALU6dkbLMeV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1" y="1010235"/>
            <a:ext cx="11869616" cy="580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123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6294" y="0"/>
            <a:ext cx="10574967" cy="916731"/>
          </a:xfrm>
        </p:spPr>
        <p:txBody>
          <a:bodyPr/>
          <a:lstStyle/>
          <a:p>
            <a:r>
              <a:rPr lang="vi-VN" dirty="0" smtClean="0"/>
              <a:t>Buôn Đôn</a:t>
            </a:r>
            <a:endParaRPr lang="en-US" dirty="0"/>
          </a:p>
        </p:txBody>
      </p:sp>
      <p:pic>
        <p:nvPicPr>
          <p:cNvPr id="9218" name="Picture 2" descr="Thuê xe 7 chỗ đi Buôn Đôn mùa hè - Thuê Xe Huy Đạ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6731"/>
            <a:ext cx="12192000" cy="59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71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idx="1"/>
          </p:nvPr>
        </p:nvPicPr>
        <p:blipFill>
          <a:blip r:embed="rId2">
            <a:extLst>
              <a:ext uri="{28A0092B-C50C-407E-A947-70E740481C1C}">
                <a14:useLocalDpi xmlns:a14="http://schemas.microsoft.com/office/drawing/2010/main" val="0"/>
              </a:ext>
            </a:extLst>
          </a:blip>
          <a:srcRect t="7834" b="7834"/>
          <a:stretch>
            <a:fillRect/>
          </a:stretch>
        </p:blipFill>
        <p:spPr/>
      </p:pic>
      <p:sp>
        <p:nvSpPr>
          <p:cNvPr id="3" name="제목 2">
            <a:extLst>
              <a:ext uri="{FF2B5EF4-FFF2-40B4-BE49-F238E27FC236}">
                <a16:creationId xmlns:a16="http://schemas.microsoft.com/office/drawing/2014/main" id="{7766773E-BAA3-48A9-BFF2-DDE69DDD641A}"/>
              </a:ext>
            </a:extLst>
          </p:cNvPr>
          <p:cNvSpPr>
            <a:spLocks noGrp="1"/>
          </p:cNvSpPr>
          <p:nvPr>
            <p:ph type="title" idx="4294967295"/>
          </p:nvPr>
        </p:nvSpPr>
        <p:spPr>
          <a:xfrm>
            <a:off x="5715794" y="2218559"/>
            <a:ext cx="6069806" cy="685800"/>
          </a:xfrm>
        </p:spPr>
        <p:txBody>
          <a:bodyPr>
            <a:normAutofit fontScale="90000"/>
          </a:bodyPr>
          <a:lstStyle/>
          <a:p>
            <a:r>
              <a:rPr lang="en-US" altLang="ko-KR" dirty="0">
                <a:solidFill>
                  <a:schemeClr val="bg1"/>
                </a:solidFill>
                <a:latin typeface="Abril Fatface" panose="02000503000000020003" pitchFamily="2" charset="0"/>
              </a:rPr>
              <a:t>Thank you  for </a:t>
            </a:r>
            <a:r>
              <a:rPr lang="vi-VN" altLang="ko-KR" dirty="0" smtClean="0">
                <a:solidFill>
                  <a:schemeClr val="bg1"/>
                </a:solidFill>
                <a:latin typeface="Abril Fatface" panose="02000503000000020003" pitchFamily="2" charset="0"/>
              </a:rPr>
              <a:t>watching</a:t>
            </a:r>
            <a:r>
              <a:rPr lang="en-US" altLang="ko-KR" dirty="0" smtClean="0">
                <a:solidFill>
                  <a:schemeClr val="bg1"/>
                </a:solidFill>
                <a:latin typeface="Abril Fatface" panose="02000503000000020003" pitchFamily="2" charset="0"/>
              </a:rPr>
              <a:t> </a:t>
            </a:r>
            <a:endParaRPr lang="ko-KR" altLang="en-US" dirty="0">
              <a:solidFill>
                <a:schemeClr val="bg1"/>
              </a:solidFill>
            </a:endParaRPr>
          </a:p>
        </p:txBody>
      </p:sp>
    </p:spTree>
    <p:extLst>
      <p:ext uri="{BB962C8B-B14F-4D97-AF65-F5344CB8AC3E}">
        <p14:creationId xmlns:p14="http://schemas.microsoft.com/office/powerpoint/2010/main" val="1631168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64333" y="2227212"/>
            <a:ext cx="7164636" cy="3558692"/>
            <a:chOff x="429964" y="2227212"/>
            <a:chExt cx="7587766" cy="3558692"/>
          </a:xfrm>
        </p:grpSpPr>
        <p:sp>
          <p:nvSpPr>
            <p:cNvPr id="6" name="사각형: 잘린 대각선 방향 모서리 5">
              <a:extLst>
                <a:ext uri="{FF2B5EF4-FFF2-40B4-BE49-F238E27FC236}">
                  <a16:creationId xmlns:a16="http://schemas.microsoft.com/office/drawing/2014/main" id="{BCC126B8-C319-4F36-8DB3-FE49CA520E25}"/>
                </a:ext>
              </a:extLst>
            </p:cNvPr>
            <p:cNvSpPr/>
            <p:nvPr/>
          </p:nvSpPr>
          <p:spPr>
            <a:xfrm>
              <a:off x="1007086" y="415024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잘린 대각선 방향 모서리 11">
              <a:extLst>
                <a:ext uri="{FF2B5EF4-FFF2-40B4-BE49-F238E27FC236}">
                  <a16:creationId xmlns:a16="http://schemas.microsoft.com/office/drawing/2014/main" id="{54A0C079-FACC-4808-8694-763DE106A8AB}"/>
                </a:ext>
              </a:extLst>
            </p:cNvPr>
            <p:cNvSpPr/>
            <p:nvPr/>
          </p:nvSpPr>
          <p:spPr>
            <a:xfrm>
              <a:off x="4637727" y="415024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잘린 대각선 방향 모서리 14">
              <a:extLst>
                <a:ext uri="{FF2B5EF4-FFF2-40B4-BE49-F238E27FC236}">
                  <a16:creationId xmlns:a16="http://schemas.microsoft.com/office/drawing/2014/main" id="{4182D60A-C5FF-46A9-945C-D5FB01AE66A3}"/>
                </a:ext>
              </a:extLst>
            </p:cNvPr>
            <p:cNvSpPr/>
            <p:nvPr/>
          </p:nvSpPr>
          <p:spPr>
            <a:xfrm>
              <a:off x="429964" y="222721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잘린 대각선 방향 모서리 15">
              <a:extLst>
                <a:ext uri="{FF2B5EF4-FFF2-40B4-BE49-F238E27FC236}">
                  <a16:creationId xmlns:a16="http://schemas.microsoft.com/office/drawing/2014/main" id="{DC3394B3-8730-4E2C-953F-13D0CCCB3FB3}"/>
                </a:ext>
              </a:extLst>
            </p:cNvPr>
            <p:cNvSpPr/>
            <p:nvPr/>
          </p:nvSpPr>
          <p:spPr>
            <a:xfrm>
              <a:off x="4060605" y="222721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제목 2">
            <a:extLst>
              <a:ext uri="{FF2B5EF4-FFF2-40B4-BE49-F238E27FC236}">
                <a16:creationId xmlns:a16="http://schemas.microsoft.com/office/drawing/2014/main" id="{DAED27C0-3C38-4D01-ACE9-8CEE8E0D89B3}"/>
              </a:ext>
            </a:extLst>
          </p:cNvPr>
          <p:cNvSpPr>
            <a:spLocks noGrp="1"/>
          </p:cNvSpPr>
          <p:nvPr>
            <p:ph type="title"/>
          </p:nvPr>
        </p:nvSpPr>
        <p:spPr>
          <a:xfrm>
            <a:off x="1755087" y="734898"/>
            <a:ext cx="4165836" cy="1325563"/>
          </a:xfrm>
        </p:spPr>
        <p:txBody>
          <a:bodyPr>
            <a:normAutofit/>
          </a:bodyPr>
          <a:lstStyle/>
          <a:p>
            <a:pPr algn="ctr"/>
            <a:r>
              <a:rPr lang="en-US" altLang="ko-KR" sz="5400" i="1" dirty="0" smtClean="0">
                <a:solidFill>
                  <a:schemeClr val="accent2"/>
                </a:solidFill>
                <a:latin typeface="Abril Fatface" panose="02000503000000020003" pitchFamily="2" charset="0"/>
              </a:rPr>
              <a:t>Over View</a:t>
            </a:r>
            <a:endParaRPr lang="ko-KR" altLang="en-US" sz="5400" i="1" dirty="0">
              <a:solidFill>
                <a:schemeClr val="accent2"/>
              </a:solidFill>
              <a:latin typeface="Abril Fatface" panose="02000503000000020003" pitchFamily="2" charset="0"/>
            </a:endParaRPr>
          </a:p>
        </p:txBody>
      </p:sp>
      <p:sp>
        <p:nvSpPr>
          <p:cNvPr id="13" name="TextBox 12">
            <a:extLst>
              <a:ext uri="{FF2B5EF4-FFF2-40B4-BE49-F238E27FC236}">
                <a16:creationId xmlns:a16="http://schemas.microsoft.com/office/drawing/2014/main" id="{B5DDDF45-3DF8-46A3-B11F-ACECEB2C2AE3}"/>
              </a:ext>
            </a:extLst>
          </p:cNvPr>
          <p:cNvSpPr txBox="1"/>
          <p:nvPr/>
        </p:nvSpPr>
        <p:spPr>
          <a:xfrm>
            <a:off x="1474519" y="4481507"/>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03.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Địa điểm du lịch nỗi bật</a:t>
            </a:r>
            <a:endParaRPr lang="ko-KR" altLang="en-US" b="1" dirty="0">
              <a:solidFill>
                <a:schemeClr val="tx1">
                  <a:lumMod val="65000"/>
                  <a:lumOff val="35000"/>
                </a:schemeClr>
              </a:solidFill>
              <a:latin typeface="+mj-lt"/>
              <a:cs typeface="Calibri" panose="020F0502020204030204" pitchFamily="34" charset="0"/>
            </a:endParaRPr>
          </a:p>
        </p:txBody>
      </p:sp>
      <p:sp>
        <p:nvSpPr>
          <p:cNvPr id="14" name="TextBox 13">
            <a:extLst>
              <a:ext uri="{FF2B5EF4-FFF2-40B4-BE49-F238E27FC236}">
                <a16:creationId xmlns:a16="http://schemas.microsoft.com/office/drawing/2014/main" id="{46DF13D9-85B9-4223-8648-2F76DA2F8049}"/>
              </a:ext>
            </a:extLst>
          </p:cNvPr>
          <p:cNvSpPr txBox="1"/>
          <p:nvPr/>
        </p:nvSpPr>
        <p:spPr>
          <a:xfrm>
            <a:off x="1901986" y="4945281"/>
            <a:ext cx="2569980" cy="307777"/>
          </a:xfrm>
          <a:prstGeom prst="rect">
            <a:avLst/>
          </a:prstGeom>
          <a:noFill/>
        </p:spPr>
        <p:txBody>
          <a:bodyPr wrap="square" rtlCol="0">
            <a:spAutoFit/>
          </a:bodyPr>
          <a:lstStyle/>
          <a:p>
            <a:r>
              <a:rPr lang="vi-VN" altLang="ko-KR" sz="1400" dirty="0" smtClean="0">
                <a:solidFill>
                  <a:schemeClr val="tx1">
                    <a:lumMod val="50000"/>
                    <a:lumOff val="50000"/>
                  </a:schemeClr>
                </a:solidFill>
              </a:rPr>
              <a:t>Đia điểm</a:t>
            </a:r>
            <a:endParaRPr lang="en-US" altLang="ko-KR" sz="1400" dirty="0">
              <a:solidFill>
                <a:schemeClr val="tx1">
                  <a:lumMod val="50000"/>
                  <a:lumOff val="50000"/>
                </a:schemeClr>
              </a:solidFill>
            </a:endParaRPr>
          </a:p>
        </p:txBody>
      </p:sp>
      <p:sp>
        <p:nvSpPr>
          <p:cNvPr id="18" name="TextBox 17">
            <a:extLst>
              <a:ext uri="{FF2B5EF4-FFF2-40B4-BE49-F238E27FC236}">
                <a16:creationId xmlns:a16="http://schemas.microsoft.com/office/drawing/2014/main" id="{7AF7A0A2-6F34-4BDF-A3B6-630B98EF132E}"/>
              </a:ext>
            </a:extLst>
          </p:cNvPr>
          <p:cNvSpPr txBox="1"/>
          <p:nvPr/>
        </p:nvSpPr>
        <p:spPr>
          <a:xfrm>
            <a:off x="897397" y="2558477"/>
            <a:ext cx="3106092" cy="369332"/>
          </a:xfrm>
          <a:prstGeom prst="rect">
            <a:avLst/>
          </a:prstGeom>
          <a:noFill/>
        </p:spPr>
        <p:txBody>
          <a:bodyPr wrap="square" rtlCol="0">
            <a:spAutoFit/>
          </a:bodyPr>
          <a:lstStyle/>
          <a:p>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01. Thời tiết</a:t>
            </a:r>
            <a:endParaRPr lang="ko-KR" altLang="en-US" b="1" dirty="0">
              <a:solidFill>
                <a:schemeClr val="tx1">
                  <a:lumMod val="65000"/>
                  <a:lumOff val="35000"/>
                </a:schemeClr>
              </a:solidFill>
              <a:latin typeface="+mj-lt"/>
              <a:cs typeface="Calibri" panose="020F0502020204030204" pitchFamily="34" charset="0"/>
            </a:endParaRPr>
          </a:p>
        </p:txBody>
      </p:sp>
      <p:sp>
        <p:nvSpPr>
          <p:cNvPr id="19" name="TextBox 18">
            <a:extLst>
              <a:ext uri="{FF2B5EF4-FFF2-40B4-BE49-F238E27FC236}">
                <a16:creationId xmlns:a16="http://schemas.microsoft.com/office/drawing/2014/main" id="{A13118E7-BC4E-419D-ABD6-83839C43D1CC}"/>
              </a:ext>
            </a:extLst>
          </p:cNvPr>
          <p:cNvSpPr txBox="1"/>
          <p:nvPr/>
        </p:nvSpPr>
        <p:spPr>
          <a:xfrm>
            <a:off x="1324864" y="3022251"/>
            <a:ext cx="2569980" cy="523220"/>
          </a:xfrm>
          <a:prstGeom prst="rect">
            <a:avLst/>
          </a:prstGeom>
          <a:noFill/>
        </p:spPr>
        <p:txBody>
          <a:bodyPr wrap="square" rtlCol="0">
            <a:spAutoFit/>
          </a:bodyPr>
          <a:lstStyle/>
          <a:p>
            <a:r>
              <a:rPr lang="en-US" altLang="ko-KR" sz="1400" dirty="0">
                <a:solidFill>
                  <a:schemeClr val="tx1">
                    <a:lumMod val="50000"/>
                    <a:lumOff val="50000"/>
                  </a:schemeClr>
                </a:solidFill>
              </a:rPr>
              <a:t>Go ahead and replace it with your own </a:t>
            </a:r>
            <a:r>
              <a:rPr lang="en-US" altLang="ko-KR" sz="1400" dirty="0" smtClean="0">
                <a:solidFill>
                  <a:schemeClr val="tx1">
                    <a:lumMod val="50000"/>
                    <a:lumOff val="50000"/>
                  </a:schemeClr>
                </a:solidFill>
              </a:rPr>
              <a:t>text</a:t>
            </a:r>
            <a:endParaRPr lang="en-US" altLang="ko-KR" sz="1400" dirty="0">
              <a:solidFill>
                <a:schemeClr val="tx1">
                  <a:lumMod val="50000"/>
                  <a:lumOff val="50000"/>
                </a:schemeClr>
              </a:solidFill>
            </a:endParaRPr>
          </a:p>
        </p:txBody>
      </p:sp>
      <p:sp>
        <p:nvSpPr>
          <p:cNvPr id="20" name="TextBox 19">
            <a:extLst>
              <a:ext uri="{FF2B5EF4-FFF2-40B4-BE49-F238E27FC236}">
                <a16:creationId xmlns:a16="http://schemas.microsoft.com/office/drawing/2014/main" id="{72EE5263-0363-4657-8BC7-6E4DBFD70394}"/>
              </a:ext>
            </a:extLst>
          </p:cNvPr>
          <p:cNvSpPr txBox="1"/>
          <p:nvPr/>
        </p:nvSpPr>
        <p:spPr>
          <a:xfrm>
            <a:off x="4357014" y="2575554"/>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02.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Vị trí</a:t>
            </a:r>
            <a:endParaRPr lang="ko-KR" altLang="en-US" b="1" dirty="0">
              <a:solidFill>
                <a:schemeClr val="tx1">
                  <a:lumMod val="65000"/>
                  <a:lumOff val="35000"/>
                </a:schemeClr>
              </a:solidFill>
              <a:latin typeface="+mj-lt"/>
              <a:cs typeface="Calibri" panose="020F0502020204030204" pitchFamily="34" charset="0"/>
            </a:endParaRPr>
          </a:p>
        </p:txBody>
      </p:sp>
      <p:sp>
        <p:nvSpPr>
          <p:cNvPr id="21" name="TextBox 20">
            <a:extLst>
              <a:ext uri="{FF2B5EF4-FFF2-40B4-BE49-F238E27FC236}">
                <a16:creationId xmlns:a16="http://schemas.microsoft.com/office/drawing/2014/main" id="{792F7142-4802-4004-AE83-AA87AC1F89BD}"/>
              </a:ext>
            </a:extLst>
          </p:cNvPr>
          <p:cNvSpPr txBox="1"/>
          <p:nvPr/>
        </p:nvSpPr>
        <p:spPr>
          <a:xfrm>
            <a:off x="4784481" y="3039328"/>
            <a:ext cx="2569980" cy="523220"/>
          </a:xfrm>
          <a:prstGeom prst="rect">
            <a:avLst/>
          </a:prstGeom>
          <a:noFill/>
        </p:spPr>
        <p:txBody>
          <a:bodyPr wrap="square" rtlCol="0">
            <a:spAutoFit/>
          </a:bodyPr>
          <a:lstStyle/>
          <a:p>
            <a:r>
              <a:rPr lang="en-US" altLang="ko-KR" sz="1400" dirty="0">
                <a:solidFill>
                  <a:schemeClr val="tx1">
                    <a:lumMod val="50000"/>
                    <a:lumOff val="50000"/>
                  </a:schemeClr>
                </a:solidFill>
              </a:rPr>
              <a:t>Go ahead and replace it with your own </a:t>
            </a:r>
            <a:r>
              <a:rPr lang="en-US" altLang="ko-KR" sz="1400" dirty="0" smtClean="0">
                <a:solidFill>
                  <a:schemeClr val="tx1">
                    <a:lumMod val="50000"/>
                    <a:lumOff val="50000"/>
                  </a:schemeClr>
                </a:solidFill>
              </a:rPr>
              <a:t>text</a:t>
            </a:r>
            <a:endParaRPr lang="en-US" altLang="ko-KR" sz="1400" dirty="0">
              <a:solidFill>
                <a:schemeClr val="tx1">
                  <a:lumMod val="50000"/>
                  <a:lumOff val="50000"/>
                </a:schemeClr>
              </a:solidFill>
            </a:endParaRPr>
          </a:p>
        </p:txBody>
      </p:sp>
      <p:sp>
        <p:nvSpPr>
          <p:cNvPr id="22" name="TextBox 21">
            <a:extLst>
              <a:ext uri="{FF2B5EF4-FFF2-40B4-BE49-F238E27FC236}">
                <a16:creationId xmlns:a16="http://schemas.microsoft.com/office/drawing/2014/main" id="{A6494DFB-6373-4205-9990-F295395DA12A}"/>
              </a:ext>
            </a:extLst>
          </p:cNvPr>
          <p:cNvSpPr txBox="1"/>
          <p:nvPr/>
        </p:nvSpPr>
        <p:spPr>
          <a:xfrm>
            <a:off x="4934137" y="4467645"/>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04.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Câu hỏi</a:t>
            </a:r>
            <a:endParaRPr lang="ko-KR" altLang="en-US" b="1" dirty="0">
              <a:solidFill>
                <a:schemeClr val="tx1">
                  <a:lumMod val="65000"/>
                  <a:lumOff val="35000"/>
                </a:schemeClr>
              </a:solidFill>
              <a:latin typeface="+mj-lt"/>
              <a:cs typeface="Calibri" panose="020F0502020204030204" pitchFamily="34" charset="0"/>
            </a:endParaRPr>
          </a:p>
        </p:txBody>
      </p:sp>
      <p:pic>
        <p:nvPicPr>
          <p:cNvPr id="31" name="그림 개체 틀 30">
            <a:extLst>
              <a:ext uri="{FF2B5EF4-FFF2-40B4-BE49-F238E27FC236}">
                <a16:creationId xmlns:a16="http://schemas.microsoft.com/office/drawing/2014/main" id="{DA8AE071-B26E-4DAF-A6C4-8F4793D7BED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 r="63764"/>
          <a:stretch/>
        </p:blipFill>
        <p:spPr>
          <a:xfrm>
            <a:off x="8462930" y="0"/>
            <a:ext cx="3729070" cy="6858000"/>
          </a:xfrm>
        </p:spPr>
      </p:pic>
    </p:spTree>
    <p:extLst>
      <p:ext uri="{BB962C8B-B14F-4D97-AF65-F5344CB8AC3E}">
        <p14:creationId xmlns:p14="http://schemas.microsoft.com/office/powerpoint/2010/main" val="998776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5907CD7-BF72-46D7-9066-2FB6520AACE0}"/>
              </a:ext>
            </a:extLst>
          </p:cNvPr>
          <p:cNvSpPr>
            <a:spLocks noGrp="1"/>
          </p:cNvSpPr>
          <p:nvPr>
            <p:ph type="title"/>
          </p:nvPr>
        </p:nvSpPr>
        <p:spPr>
          <a:xfrm>
            <a:off x="7316641" y="1628464"/>
            <a:ext cx="3839308" cy="1877437"/>
          </a:xfrm>
        </p:spPr>
        <p:txBody>
          <a:bodyPr>
            <a:spAutoFit/>
          </a:bodyPr>
          <a:lstStyle/>
          <a:p>
            <a:pPr algn="r">
              <a:lnSpc>
                <a:spcPct val="100000"/>
              </a:lnSpc>
              <a:defRPr/>
            </a:pPr>
            <a:r>
              <a:rPr lang="en-US" altLang="ko-KR" sz="7200" dirty="0">
                <a:solidFill>
                  <a:schemeClr val="accent2"/>
                </a:solidFill>
                <a:latin typeface="Abril Fatface" panose="02000503000000020003" pitchFamily="2" charset="0"/>
              </a:rPr>
              <a:t>01.</a:t>
            </a:r>
            <a:r>
              <a:rPr lang="en-US" altLang="ko-KR" dirty="0">
                <a:solidFill>
                  <a:schemeClr val="accent2"/>
                </a:solidFill>
                <a:latin typeface="Abril Fatface" panose="02000503000000020003" pitchFamily="2" charset="0"/>
              </a:rPr>
              <a:t/>
            </a:r>
            <a:br>
              <a:rPr lang="en-US" altLang="ko-KR" dirty="0">
                <a:solidFill>
                  <a:schemeClr val="accent2"/>
                </a:solidFill>
                <a:latin typeface="Abril Fatface" panose="02000503000000020003" pitchFamily="2" charset="0"/>
              </a:rPr>
            </a:br>
            <a:r>
              <a:rPr lang="vi-VN" altLang="ko-KR" dirty="0" smtClean="0">
                <a:solidFill>
                  <a:schemeClr val="accent2"/>
                </a:solidFill>
                <a:latin typeface="Abril Fatface" panose="02000503000000020003" pitchFamily="2" charset="0"/>
              </a:rPr>
              <a:t>Thời  tiết</a:t>
            </a:r>
            <a:endParaRPr lang="ko-KR" altLang="en-US" sz="5400" dirty="0">
              <a:solidFill>
                <a:schemeClr val="accent2"/>
              </a:solidFill>
            </a:endParaRPr>
          </a:p>
        </p:txBody>
      </p:sp>
      <p:pic>
        <p:nvPicPr>
          <p:cNvPr id="8" name="그림 개체 틀 7"/>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16906" r="16906"/>
          <a:stretch>
            <a:fillRect/>
          </a:stretch>
        </p:blipFill>
        <p:spPr/>
      </p:pic>
    </p:spTree>
    <p:extLst>
      <p:ext uri="{BB962C8B-B14F-4D97-AF65-F5344CB8AC3E}">
        <p14:creationId xmlns:p14="http://schemas.microsoft.com/office/powerpoint/2010/main" val="3040091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725DB268-FCAC-4643-B509-95F67EA507BC}"/>
              </a:ext>
            </a:extLst>
          </p:cNvPr>
          <p:cNvSpPr>
            <a:spLocks noGrp="1"/>
          </p:cNvSpPr>
          <p:nvPr>
            <p:ph type="body" sz="quarter" idx="12"/>
          </p:nvPr>
        </p:nvSpPr>
        <p:spPr>
          <a:xfrm>
            <a:off x="797168" y="3626584"/>
            <a:ext cx="4778570" cy="2190016"/>
          </a:xfrm>
        </p:spPr>
        <p:txBody>
          <a:bodyPr>
            <a:normAutofit/>
          </a:bodyPr>
          <a:lstStyle/>
          <a:p>
            <a:pPr marL="0" indent="0">
              <a:buNone/>
            </a:pPr>
            <a:r>
              <a:rPr lang="vi-VN" dirty="0"/>
              <a:t>Đăk Lăk có hai mùa rõ rệt, mùa mưa từ tháng 5 đến tháng 10, mùa khô từ tháng 11 đến tháng 4 năm sau, nhiệt độ trung bình trong năm là 24 độ C.</a:t>
            </a:r>
            <a:endParaRPr lang="en-US" altLang="ko-KR" sz="1200" dirty="0">
              <a:solidFill>
                <a:schemeClr val="tx1">
                  <a:lumMod val="50000"/>
                  <a:lumOff val="50000"/>
                </a:schemeClr>
              </a:solidFill>
              <a:latin typeface="Calibri Light" panose="020F0302020204030204" pitchFamily="34" charset="0"/>
            </a:endParaRPr>
          </a:p>
        </p:txBody>
      </p:sp>
      <p:sp>
        <p:nvSpPr>
          <p:cNvPr id="15" name="텍스트 개체 틀 14"/>
          <p:cNvSpPr>
            <a:spLocks noGrp="1"/>
          </p:cNvSpPr>
          <p:nvPr>
            <p:ph type="body" sz="quarter" idx="15"/>
          </p:nvPr>
        </p:nvSpPr>
        <p:spPr>
          <a:xfrm>
            <a:off x="797168" y="1229213"/>
            <a:ext cx="4606925" cy="1771650"/>
          </a:xfrm>
        </p:spPr>
        <p:txBody>
          <a:bodyPr>
            <a:normAutofit/>
          </a:bodyPr>
          <a:lstStyle/>
          <a:p>
            <a:r>
              <a:rPr lang="en-US" b="1" dirty="0" err="1">
                <a:solidFill>
                  <a:srgbClr val="00B050"/>
                </a:solidFill>
              </a:rPr>
              <a:t>Đăk</a:t>
            </a:r>
            <a:r>
              <a:rPr lang="en-US" b="1" dirty="0">
                <a:solidFill>
                  <a:srgbClr val="00B050"/>
                </a:solidFill>
              </a:rPr>
              <a:t> </a:t>
            </a:r>
            <a:r>
              <a:rPr lang="en-US" b="1" dirty="0" err="1">
                <a:solidFill>
                  <a:srgbClr val="00B050"/>
                </a:solidFill>
              </a:rPr>
              <a:t>Lăk</a:t>
            </a:r>
            <a:r>
              <a:rPr lang="en-US" b="1" dirty="0">
                <a:solidFill>
                  <a:srgbClr val="00B050"/>
                </a:solidFill>
              </a:rPr>
              <a:t> </a:t>
            </a:r>
            <a:r>
              <a:rPr lang="en-US" b="1" dirty="0" err="1">
                <a:solidFill>
                  <a:srgbClr val="00B050"/>
                </a:solidFill>
              </a:rPr>
              <a:t>mùa</a:t>
            </a:r>
            <a:r>
              <a:rPr lang="en-US" b="1" dirty="0">
                <a:solidFill>
                  <a:srgbClr val="00B050"/>
                </a:solidFill>
              </a:rPr>
              <a:t> </a:t>
            </a:r>
            <a:r>
              <a:rPr lang="en-US" b="1" dirty="0" err="1">
                <a:solidFill>
                  <a:srgbClr val="00B050"/>
                </a:solidFill>
              </a:rPr>
              <a:t>nào</a:t>
            </a:r>
            <a:r>
              <a:rPr lang="en-US" b="1" dirty="0">
                <a:solidFill>
                  <a:srgbClr val="00B050"/>
                </a:solidFill>
              </a:rPr>
              <a:t> </a:t>
            </a:r>
            <a:r>
              <a:rPr lang="en-US" b="1" dirty="0" err="1">
                <a:solidFill>
                  <a:srgbClr val="00B050"/>
                </a:solidFill>
              </a:rPr>
              <a:t>đẹp</a:t>
            </a:r>
            <a:r>
              <a:rPr lang="en-US" b="1" dirty="0">
                <a:solidFill>
                  <a:srgbClr val="00B050"/>
                </a:solidFill>
              </a:rPr>
              <a:t>?</a:t>
            </a:r>
          </a:p>
        </p:txBody>
      </p:sp>
      <p:cxnSp>
        <p:nvCxnSpPr>
          <p:cNvPr id="12" name="직선 연결선 11"/>
          <p:cNvCxnSpPr/>
          <p:nvPr/>
        </p:nvCxnSpPr>
        <p:spPr>
          <a:xfrm>
            <a:off x="879231" y="3199423"/>
            <a:ext cx="72683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그림 개체 틀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302" r="20302"/>
          <a:stretch>
            <a:fillRect/>
          </a:stretch>
        </p:blipFill>
        <p:spPr/>
      </p:pic>
    </p:spTree>
    <p:extLst>
      <p:ext uri="{BB962C8B-B14F-4D97-AF65-F5344CB8AC3E}">
        <p14:creationId xmlns:p14="http://schemas.microsoft.com/office/powerpoint/2010/main" val="1037773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2"/>
          </p:nvPr>
        </p:nvSpPr>
        <p:spPr>
          <a:xfrm>
            <a:off x="6594231" y="158262"/>
            <a:ext cx="5597769" cy="3393830"/>
          </a:xfrm>
        </p:spPr>
        <p:txBody>
          <a:bodyPr>
            <a:noAutofit/>
          </a:bodyPr>
          <a:lstStyle/>
          <a:p>
            <a:pPr marL="0" indent="0">
              <a:buNone/>
            </a:pPr>
            <a:r>
              <a:rPr lang="vi-VN" sz="1800" b="1" dirty="0"/>
              <a:t>Đăk Lăk đẹp nhất vào khoảng cuối tháng 11, vì đã qua </a:t>
            </a:r>
            <a:r>
              <a:rPr lang="vi-VN" sz="1800" b="1" dirty="0" smtClean="0"/>
              <a:t>mua </a:t>
            </a:r>
            <a:r>
              <a:rPr lang="vi-VN" sz="1800" b="1" dirty="0"/>
              <a:t>mưa, trời thu trong xanh và mát mẻ, thác vẫn còn nhiều </a:t>
            </a:r>
            <a:r>
              <a:rPr lang="vi-VN" sz="1800" b="1" dirty="0" smtClean="0"/>
              <a:t>     nước</a:t>
            </a:r>
            <a:r>
              <a:rPr lang="vi-VN" sz="1800" b="1" dirty="0"/>
              <a:t>. Những tháng đầu năm thời tiết cũng dễ chịu. </a:t>
            </a:r>
            <a:r>
              <a:rPr lang="vi-VN" sz="1800" b="1" dirty="0" smtClean="0"/>
              <a:t>             Cuối </a:t>
            </a:r>
            <a:r>
              <a:rPr lang="vi-VN" sz="1800" b="1" dirty="0"/>
              <a:t>tháng 2 đầu tháng 3 là mùa hoa cà phê, tháng 4 là mùa hoa pơ lang (hoa gạo) đỏ rực núi đồi, tháng 11 là mùa hoa dã quỳ. Ngoài ra còn có mùa hoa lau, muồng vàng, mai anh đào... Mùa hè Tây Nguyên thường có mưa vào buổi chiều, nhưng nhanh ngớt. Do đó, bạn nên tập trung thời gian tham quan buổi sáng.</a:t>
            </a:r>
            <a:endParaRPr lang="en-US" sz="1800" b="1" dirty="0"/>
          </a:p>
        </p:txBody>
      </p:sp>
      <p:sp>
        <p:nvSpPr>
          <p:cNvPr id="15" name="TextBox 14">
            <a:extLst>
              <a:ext uri="{FF2B5EF4-FFF2-40B4-BE49-F238E27FC236}">
                <a16:creationId xmlns:a16="http://schemas.microsoft.com/office/drawing/2014/main" id="{171B5D7B-915A-4486-95D2-A9A8F4C0B478}"/>
              </a:ext>
            </a:extLst>
          </p:cNvPr>
          <p:cNvSpPr txBox="1"/>
          <p:nvPr/>
        </p:nvSpPr>
        <p:spPr>
          <a:xfrm>
            <a:off x="527538" y="4904259"/>
            <a:ext cx="2757264" cy="369332"/>
          </a:xfrm>
          <a:prstGeom prst="rect">
            <a:avLst/>
          </a:prstGeom>
          <a:noFill/>
          <a:ln w="9525">
            <a:noFill/>
            <a:miter lim="800000"/>
            <a:headEnd/>
            <a:tailEnd/>
          </a:ln>
          <a:effectLst/>
        </p:spPr>
        <p:txBody>
          <a:bodyPr wrap="square" anchor="ctr">
            <a:spAutoFit/>
          </a:bodyPr>
          <a:lstStyle>
            <a:defPPr>
              <a:defRPr lang="ko-KR"/>
            </a:defPPr>
            <a:lvl1pPr latinLnBrk="0">
              <a:defRPr sz="2400">
                <a:latin typeface="Calibri"/>
                <a:cs typeface="Poppins Medium" panose="02000000000000000000" pitchFamily="2" charset="0"/>
              </a:defRPr>
            </a:lvl1pPr>
          </a:lstStyle>
          <a:p>
            <a:r>
              <a:rPr lang="en-US" altLang="ko-KR" sz="1800" b="1">
                <a:solidFill>
                  <a:schemeClr val="accent2">
                    <a:lumMod val="75000"/>
                  </a:schemeClr>
                </a:solidFill>
                <a:latin typeface="+mj-lt"/>
                <a:ea typeface="맑은 고딕" panose="020B0503020000020004" pitchFamily="50" charset="-127"/>
                <a:cs typeface="Calibri" panose="020F0502020204030204" pitchFamily="34" charset="0"/>
              </a:rPr>
              <a:t>Write here a subtitle</a:t>
            </a:r>
          </a:p>
        </p:txBody>
      </p:sp>
      <p:pic>
        <p:nvPicPr>
          <p:cNvPr id="2050" name="Picture 2" descr="mua-ca-phe-Dak-Lak-3874-1650455159.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8065" r="28065"/>
          <a:stretch>
            <a:fillRect/>
          </a:stretch>
        </p:blipFill>
        <p:spPr bwMode="auto">
          <a:xfrm>
            <a:off x="0" y="0"/>
            <a:ext cx="63951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88723" y="2919046"/>
            <a:ext cx="5703277" cy="3693319"/>
          </a:xfrm>
          <a:prstGeom prst="rect">
            <a:avLst/>
          </a:prstGeom>
          <a:noFill/>
        </p:spPr>
        <p:txBody>
          <a:bodyPr wrap="square" rtlCol="0">
            <a:spAutoFit/>
          </a:bodyPr>
          <a:lstStyle/>
          <a:p>
            <a:r>
              <a:rPr lang="vi-VN" dirty="0"/>
              <a:t>Đăk Lăk có hai mùa rõ rệt, mùa mưa từ tháng 5 đến tháng 10, mùa khô từ tháng 11 đến tháng 4 năm sau, nhiệt độ trung bình trong năm là 24 độ C.</a:t>
            </a:r>
          </a:p>
          <a:p>
            <a:r>
              <a:rPr lang="vi-VN" dirty="0"/>
              <a:t>Đăk Lăk đẹp nhất vào khoảng cuối tháng 11, vì đã qua mùa mưa, trời thu trong xanh và mát mẻ, thác vẫn còn nhiều nước. Những tháng đầu năm thời tiết cũng dễ chịu. Cuối tháng 2 đầu tháng 3 là mùa hoa cà phê, tháng 4 là mùa hoa pơ lang (hoa gạo) đỏ rực núi đồi, tháng 11 là mùa hoa dã quỳ. Ngoài ra còn có mùa hoa lau, muồng vàng, mai anh đào... Mùa hè Tây Nguyên thường có mưa vào buổi chiều, nhưng nhanh ngớt. Do đó, bạn nên tập trung thời gian tham quan buổi sáng.</a:t>
            </a:r>
          </a:p>
          <a:p>
            <a:endParaRPr lang="en-US" dirty="0"/>
          </a:p>
        </p:txBody>
      </p:sp>
    </p:spTree>
    <p:extLst>
      <p:ext uri="{BB962C8B-B14F-4D97-AF65-F5344CB8AC3E}">
        <p14:creationId xmlns:p14="http://schemas.microsoft.com/office/powerpoint/2010/main" val="1975963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43E22B4-5E3E-45CB-8117-9C2532D671C1}"/>
              </a:ext>
            </a:extLst>
          </p:cNvPr>
          <p:cNvSpPr>
            <a:spLocks noGrp="1"/>
          </p:cNvSpPr>
          <p:nvPr>
            <p:ph type="title"/>
          </p:nvPr>
        </p:nvSpPr>
        <p:spPr>
          <a:xfrm>
            <a:off x="0" y="24484"/>
            <a:ext cx="5161085" cy="1083347"/>
          </a:xfrm>
        </p:spPr>
        <p:txBody>
          <a:bodyPr/>
          <a:lstStyle/>
          <a:p>
            <a:r>
              <a:rPr lang="vi-VN" altLang="ko-KR" dirty="0" smtClean="0">
                <a:solidFill>
                  <a:schemeClr val="accent2"/>
                </a:solidFill>
                <a:latin typeface="Abril Fatface" panose="02000503000000020003" pitchFamily="2" charset="0"/>
              </a:rPr>
              <a:t>1.2 vị trí địa lý</a:t>
            </a:r>
            <a:endParaRPr lang="ko-KR" altLang="en-US" dirty="0">
              <a:solidFill>
                <a:schemeClr val="accent2"/>
              </a:solidFill>
              <a:latin typeface="Abril Fatface" panose="02000503000000020003" pitchFamily="2" charset="0"/>
            </a:endParaRPr>
          </a:p>
        </p:txBody>
      </p:sp>
      <p:pic>
        <p:nvPicPr>
          <p:cNvPr id="8" name="Picture Placeholder 7"/>
          <p:cNvPicPr>
            <a:picLocks noGrp="1" noChangeAspect="1"/>
          </p:cNvPicPr>
          <p:nvPr>
            <p:ph type="pic" sz="quarter" idx="13"/>
          </p:nvPr>
        </p:nvPicPr>
        <p:blipFill>
          <a:blip r:embed="rId3"/>
          <a:srcRect t="20042" b="20042"/>
          <a:stretch>
            <a:fillRect/>
          </a:stretch>
        </p:blipFill>
        <p:spPr>
          <a:xfrm>
            <a:off x="0" y="1001591"/>
            <a:ext cx="5093911" cy="5856409"/>
          </a:xfrm>
          <a:prstGeom prst="rect">
            <a:avLst/>
          </a:prstGeom>
        </p:spPr>
      </p:pic>
      <p:sp>
        <p:nvSpPr>
          <p:cNvPr id="10" name="Rectangle 9"/>
          <p:cNvSpPr/>
          <p:nvPr/>
        </p:nvSpPr>
        <p:spPr>
          <a:xfrm>
            <a:off x="5093910" y="747347"/>
            <a:ext cx="6406428" cy="2875084"/>
          </a:xfrm>
          <a:prstGeom prst="rect">
            <a:avLst/>
          </a:prstGeom>
        </p:spPr>
        <p:txBody>
          <a:bodyPr wrap="square">
            <a:spAutoFit/>
          </a:bodyPr>
          <a:lstStyle/>
          <a:p>
            <a:r>
              <a:rPr lang="vi-VN" dirty="0">
                <a:solidFill>
                  <a:srgbClr val="222222"/>
                </a:solidFill>
                <a:latin typeface="Arial" panose="020B0604020202020204" pitchFamily="34" charset="0"/>
              </a:rPr>
              <a:t>Thành phố Buôn Ma Thuột của Đăk Lăk được coi như trung </a:t>
            </a:r>
            <a:r>
              <a:rPr lang="vi-VN" dirty="0" smtClean="0">
                <a:solidFill>
                  <a:srgbClr val="222222"/>
                </a:solidFill>
                <a:latin typeface="Arial" panose="020B0604020202020204" pitchFamily="34" charset="0"/>
              </a:rPr>
              <a:t> tâm </a:t>
            </a:r>
            <a:r>
              <a:rPr lang="vi-VN" dirty="0">
                <a:solidFill>
                  <a:srgbClr val="222222"/>
                </a:solidFill>
                <a:latin typeface="Arial" panose="020B0604020202020204" pitchFamily="34" charset="0"/>
              </a:rPr>
              <a:t>Tây Nguyên, có thể đi đến bằng các phương tiện </a:t>
            </a:r>
            <a:r>
              <a:rPr lang="vi-VN" dirty="0" smtClean="0">
                <a:solidFill>
                  <a:srgbClr val="222222"/>
                </a:solidFill>
                <a:latin typeface="Arial" panose="020B0604020202020204" pitchFamily="34" charset="0"/>
              </a:rPr>
              <a:t>như   máy </a:t>
            </a:r>
            <a:r>
              <a:rPr lang="vi-VN" dirty="0">
                <a:solidFill>
                  <a:srgbClr val="222222"/>
                </a:solidFill>
                <a:latin typeface="Arial" panose="020B0604020202020204" pitchFamily="34" charset="0"/>
              </a:rPr>
              <a:t>bay, ôtô, xe khách hay xe máy tùy theo điểm xuất phát. Buôn Ma Thuột cách TP HCM khoảng 350 km, cách Hà </a:t>
            </a:r>
            <a:r>
              <a:rPr lang="vi-VN" dirty="0" smtClean="0">
                <a:solidFill>
                  <a:srgbClr val="222222"/>
                </a:solidFill>
                <a:latin typeface="Arial" panose="020B0604020202020204" pitchFamily="34" charset="0"/>
              </a:rPr>
              <a:t>Nội  </a:t>
            </a:r>
            <a:r>
              <a:rPr lang="vi-VN" dirty="0">
                <a:solidFill>
                  <a:srgbClr val="222222"/>
                </a:solidFill>
                <a:latin typeface="Arial" panose="020B0604020202020204" pitchFamily="34" charset="0"/>
              </a:rPr>
              <a:t>khoảng 1.400 km.</a:t>
            </a:r>
          </a:p>
          <a:p>
            <a:r>
              <a:rPr lang="vi-VN" dirty="0">
                <a:solidFill>
                  <a:srgbClr val="222222"/>
                </a:solidFill>
                <a:latin typeface="Arial" panose="020B0604020202020204" pitchFamily="34" charset="0"/>
              </a:rPr>
              <a:t>Các hãng bay Vietnam Airlines, Vietjet Air, Bamboo </a:t>
            </a:r>
            <a:r>
              <a:rPr lang="vi-VN" dirty="0" smtClean="0">
                <a:solidFill>
                  <a:srgbClr val="222222"/>
                </a:solidFill>
                <a:latin typeface="Arial" panose="020B0604020202020204" pitchFamily="34" charset="0"/>
              </a:rPr>
              <a:t>Airways  </a:t>
            </a:r>
            <a:r>
              <a:rPr lang="vi-VN" dirty="0">
                <a:solidFill>
                  <a:srgbClr val="222222"/>
                </a:solidFill>
                <a:latin typeface="Arial" panose="020B0604020202020204" pitchFamily="34" charset="0"/>
              </a:rPr>
              <a:t>đều có chuyến đến Buôn Ma Thuột. Giá vé khứ hồi từ </a:t>
            </a:r>
            <a:r>
              <a:rPr lang="vi-VN" dirty="0" smtClean="0">
                <a:solidFill>
                  <a:srgbClr val="222222"/>
                </a:solidFill>
                <a:latin typeface="Arial" panose="020B0604020202020204" pitchFamily="34" charset="0"/>
              </a:rPr>
              <a:t>800.00 </a:t>
            </a:r>
            <a:r>
              <a:rPr lang="vi-VN" dirty="0">
                <a:solidFill>
                  <a:srgbClr val="222222"/>
                </a:solidFill>
                <a:latin typeface="Arial" panose="020B0604020202020204" pitchFamily="34" charset="0"/>
              </a:rPr>
              <a:t>đến 1.000.000 đồng nếu bay từ TP HCM, khoảng 60 phút. </a:t>
            </a:r>
            <a:r>
              <a:rPr lang="vi-VN" dirty="0" smtClean="0">
                <a:solidFill>
                  <a:srgbClr val="222222"/>
                </a:solidFill>
                <a:latin typeface="Arial" panose="020B0604020202020204" pitchFamily="34" charset="0"/>
              </a:rPr>
              <a:t>  Chuyến </a:t>
            </a:r>
            <a:r>
              <a:rPr lang="vi-VN" dirty="0">
                <a:solidFill>
                  <a:srgbClr val="222222"/>
                </a:solidFill>
                <a:latin typeface="Arial" panose="020B0604020202020204" pitchFamily="34" charset="0"/>
              </a:rPr>
              <a:t>bay thẳng từ Hà Nội hết khoảng 1 tiếng 45 phút, giá vé khứ hồi khoảng 2.000.000 đồng.</a:t>
            </a:r>
            <a:endParaRPr lang="vi-VN"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803038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516" y="137466"/>
            <a:ext cx="10574967" cy="916731"/>
          </a:xfrm>
        </p:spPr>
        <p:txBody>
          <a:bodyPr/>
          <a:lstStyle/>
          <a:p>
            <a:r>
              <a:rPr lang="vi-VN" altLang="ko-KR" sz="4000" smtClean="0">
                <a:solidFill>
                  <a:schemeClr val="accent2"/>
                </a:solidFill>
                <a:latin typeface="Abril Fatface" panose="02000503000000020003" pitchFamily="2" charset="0"/>
              </a:rPr>
              <a:t>1.3</a:t>
            </a:r>
            <a:r>
              <a:rPr lang="en-US" altLang="ko-KR" sz="4000" dirty="0">
                <a:solidFill>
                  <a:schemeClr val="accent2"/>
                </a:solidFill>
                <a:latin typeface="Abril Fatface" panose="02000503000000020003" pitchFamily="2" charset="0"/>
              </a:rPr>
              <a:t/>
            </a:r>
            <a:br>
              <a:rPr lang="en-US" altLang="ko-KR" sz="4000" dirty="0">
                <a:solidFill>
                  <a:schemeClr val="accent2"/>
                </a:solidFill>
                <a:latin typeface="Abril Fatface" panose="02000503000000020003" pitchFamily="2" charset="0"/>
              </a:rPr>
            </a:br>
            <a:r>
              <a:rPr lang="vi-VN" altLang="ko-KR" sz="4000" dirty="0" smtClean="0">
                <a:solidFill>
                  <a:schemeClr val="accent2"/>
                </a:solidFill>
                <a:latin typeface="Abril Fatface" panose="02000503000000020003" pitchFamily="2" charset="0"/>
              </a:rPr>
              <a:t>Dến DakLak thì chơi gì?</a:t>
            </a:r>
            <a:endParaRPr lang="en-US" sz="4000" dirty="0"/>
          </a:p>
        </p:txBody>
      </p:sp>
      <p:pic>
        <p:nvPicPr>
          <p:cNvPr id="3078" name="Picture 6" descr="ngã 6"/>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9621" b="19621"/>
          <a:stretch>
            <a:fillRect/>
          </a:stretch>
        </p:blipFill>
        <p:spPr bwMode="auto">
          <a:xfrm>
            <a:off x="0" y="1318846"/>
            <a:ext cx="12192000" cy="553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649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801" y="295727"/>
            <a:ext cx="10574967" cy="161473"/>
          </a:xfrm>
        </p:spPr>
        <p:txBody>
          <a:bodyPr/>
          <a:lstStyle/>
          <a:p>
            <a:r>
              <a:rPr lang="vi-VN" dirty="0" smtClean="0"/>
              <a:t>Làng cà phê</a:t>
            </a:r>
            <a:endParaRPr lang="en-US" dirty="0"/>
          </a:p>
        </p:txBody>
      </p:sp>
      <p:pic>
        <p:nvPicPr>
          <p:cNvPr id="4104" name="Picture 8" descr="Làng cà phê Trung Nguyên - Điểm du lịch phải đến - TOUR TÂY NGUYÊN - ĐAKLAK  - GIALAI - KONTUM - ĐAKNONG - ĐÀ LẠ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60" y="971371"/>
            <a:ext cx="11781693" cy="588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78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Làng cà phê</a:t>
            </a:r>
            <a:endParaRPr lang="en-US" dirty="0"/>
          </a:p>
        </p:txBody>
      </p:sp>
      <p:pic>
        <p:nvPicPr>
          <p:cNvPr id="5122" name="Picture 2" descr="Làng cà phê Trung Nguyên - Buôn Mê Thuột - ALONGWALKE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2999" b="229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3997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황록색">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사용자 지정 63">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525</Words>
  <Application>Microsoft Office PowerPoint</Application>
  <PresentationFormat>Widescreen</PresentationFormat>
  <Paragraphs>31</Paragraphs>
  <Slides>14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Poppins</vt:lpstr>
      <vt:lpstr>맑은 고딕</vt:lpstr>
      <vt:lpstr>Arial</vt:lpstr>
      <vt:lpstr>Abril Fatface</vt:lpstr>
      <vt:lpstr>Calibri Light</vt:lpstr>
      <vt:lpstr>Calibri</vt:lpstr>
      <vt:lpstr>Office 테마</vt:lpstr>
      <vt:lpstr>Picnic Time</vt:lpstr>
      <vt:lpstr>Over View</vt:lpstr>
      <vt:lpstr>01. Thời  tiết</vt:lpstr>
      <vt:lpstr>PowerPoint Presentation</vt:lpstr>
      <vt:lpstr>PowerPoint Presentation</vt:lpstr>
      <vt:lpstr>1.2 vị trí địa lý</vt:lpstr>
      <vt:lpstr>1.3 Dến DakLak thì chơi gì?</vt:lpstr>
      <vt:lpstr>Làng cà phê</vt:lpstr>
      <vt:lpstr>Làng cà phê</vt:lpstr>
      <vt:lpstr>Làng cà phê</vt:lpstr>
      <vt:lpstr>Thành phố cà phê</vt:lpstr>
      <vt:lpstr>Thác Dray Nur</vt:lpstr>
      <vt:lpstr>Buôn Đôn</vt:lpstr>
      <vt:lpstr>Thank you  for watching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HANNA;Slide Members by SJ.SON</dc:creator>
  <cp:keywords>SlideMembers, ppt, PPT Templates, Presentation, Diagram, Chart, Yesform, Google slides, Keynote, Free Slides</cp:keywords>
  <dc:description>The copyright of this document is at Slide Members. Unauthorized copying may result in legal sanctions.</dc:description>
  <cp:lastModifiedBy>Dell</cp:lastModifiedBy>
  <cp:revision>9</cp:revision>
  <dcterms:created xsi:type="dcterms:W3CDTF">2018-09-12T10:04:45Z</dcterms:created>
  <dcterms:modified xsi:type="dcterms:W3CDTF">2022-05-08T07:10:09Z</dcterms:modified>
  <cp:category>www.slidemembers.com</cp:category>
</cp:coreProperties>
</file>